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58" r:id="rId4"/>
    <p:sldId id="290" r:id="rId5"/>
    <p:sldId id="281" r:id="rId6"/>
    <p:sldId id="282" r:id="rId7"/>
    <p:sldId id="286" r:id="rId8"/>
    <p:sldId id="283" r:id="rId9"/>
    <p:sldId id="284" r:id="rId10"/>
    <p:sldId id="285" r:id="rId11"/>
    <p:sldId id="288" r:id="rId12"/>
    <p:sldId id="287" r:id="rId13"/>
    <p:sldId id="292" r:id="rId14"/>
    <p:sldId id="260" r:id="rId15"/>
    <p:sldId id="264" r:id="rId16"/>
    <p:sldId id="266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342A8-21C6-4A68-95EA-940267E6D836}" v="59" dt="2025-08-05T08:34:44.694"/>
    <p1510:client id="{88508BDF-C911-4671-BE61-0C2A9C5C8896}" v="6" dt="2025-08-05T09:46:01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D5CDE-7B55-4192-91F9-4AE05953A72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F1D299E-4A6F-43A8-8992-B9900B79746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Konsultim falas</a:t>
          </a:r>
          <a:endParaRPr lang="en-US"/>
        </a:p>
      </dgm:t>
    </dgm:pt>
    <dgm:pt modelId="{CCCCAE32-3D5E-4829-A3CF-BD2C30F01473}" type="parTrans" cxnId="{B813A032-FA75-4E22-A554-6F37E7F8ADF4}">
      <dgm:prSet/>
      <dgm:spPr/>
      <dgm:t>
        <a:bodyPr/>
        <a:lstStyle/>
        <a:p>
          <a:endParaRPr lang="en-US"/>
        </a:p>
      </dgm:t>
    </dgm:pt>
    <dgm:pt modelId="{592AF432-9F97-4BE1-A455-A3419F67CEDB}" type="sibTrans" cxnId="{B813A032-FA75-4E22-A554-6F37E7F8ADF4}">
      <dgm:prSet/>
      <dgm:spPr/>
      <dgm:t>
        <a:bodyPr/>
        <a:lstStyle/>
        <a:p>
          <a:endParaRPr lang="en-US"/>
        </a:p>
      </dgm:t>
    </dgm:pt>
    <dgm:pt modelId="{4CE0D0F8-2195-4AD0-BB8C-5B288AE4667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Planifikimi dhe menaxhimi i projekteve</a:t>
          </a:r>
          <a:endParaRPr lang="en-US"/>
        </a:p>
      </dgm:t>
    </dgm:pt>
    <dgm:pt modelId="{ED5392AA-03ED-41BA-843A-29702F705297}" type="parTrans" cxnId="{F6AE1598-AD95-427F-88EF-F3728173ACEC}">
      <dgm:prSet/>
      <dgm:spPr/>
      <dgm:t>
        <a:bodyPr/>
        <a:lstStyle/>
        <a:p>
          <a:endParaRPr lang="en-US"/>
        </a:p>
      </dgm:t>
    </dgm:pt>
    <dgm:pt modelId="{F75574E3-40C4-4E8B-8BB4-2F1ADA3B9E83}" type="sibTrans" cxnId="{F6AE1598-AD95-427F-88EF-F3728173ACEC}">
      <dgm:prSet/>
      <dgm:spPr/>
      <dgm:t>
        <a:bodyPr/>
        <a:lstStyle/>
        <a:p>
          <a:endParaRPr lang="en-US"/>
        </a:p>
      </dgm:t>
    </dgm:pt>
    <dgm:pt modelId="{A090797B-8DF6-4E4A-BFD1-28879D017A7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Furnizim i komponentëve fotovoltaikë me cilësi të lartë</a:t>
          </a:r>
          <a:endParaRPr lang="en-US"/>
        </a:p>
      </dgm:t>
    </dgm:pt>
    <dgm:pt modelId="{7610A999-AD7C-4A9F-A2A4-248DBCB23123}" type="parTrans" cxnId="{7AA6B9AC-D2C4-4914-98D1-FAF0EB009E38}">
      <dgm:prSet/>
      <dgm:spPr/>
      <dgm:t>
        <a:bodyPr/>
        <a:lstStyle/>
        <a:p>
          <a:endParaRPr lang="en-US"/>
        </a:p>
      </dgm:t>
    </dgm:pt>
    <dgm:pt modelId="{6ABD86DE-F58F-4040-8011-C29EB98C6B48}" type="sibTrans" cxnId="{7AA6B9AC-D2C4-4914-98D1-FAF0EB009E38}">
      <dgm:prSet/>
      <dgm:spPr/>
      <dgm:t>
        <a:bodyPr/>
        <a:lstStyle/>
        <a:p>
          <a:endParaRPr lang="en-US"/>
        </a:p>
      </dgm:t>
    </dgm:pt>
    <dgm:pt modelId="{F05B6EC2-2F9F-4FE3-85E0-E32A172A4A5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Montim dhe instalim profesional</a:t>
          </a:r>
          <a:endParaRPr lang="en-US" dirty="0"/>
        </a:p>
      </dgm:t>
    </dgm:pt>
    <dgm:pt modelId="{A84E167B-4D40-4EC2-B19F-13F5ACCD9638}" type="parTrans" cxnId="{7F661BAB-0988-48F9-A862-3FCF5D70BD72}">
      <dgm:prSet/>
      <dgm:spPr/>
      <dgm:t>
        <a:bodyPr/>
        <a:lstStyle/>
        <a:p>
          <a:endParaRPr lang="en-US"/>
        </a:p>
      </dgm:t>
    </dgm:pt>
    <dgm:pt modelId="{CF58EE46-4574-48C7-B70D-8716BEBE97B0}" type="sibTrans" cxnId="{7F661BAB-0988-48F9-A862-3FCF5D70BD72}">
      <dgm:prSet/>
      <dgm:spPr/>
      <dgm:t>
        <a:bodyPr/>
        <a:lstStyle/>
        <a:p>
          <a:endParaRPr lang="en-US"/>
        </a:p>
      </dgm:t>
    </dgm:pt>
    <dgm:pt modelId="{A2252CA3-05B7-4F27-9F2A-DDBB7396904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Mirëmbajtje dhe Monitorim</a:t>
          </a:r>
          <a:endParaRPr lang="en-US"/>
        </a:p>
      </dgm:t>
    </dgm:pt>
    <dgm:pt modelId="{BFD86D3E-5742-419A-9442-FFEA9BB4CA97}" type="parTrans" cxnId="{58711B3E-0EDE-4B2F-A64E-EA94DA7D809B}">
      <dgm:prSet/>
      <dgm:spPr/>
      <dgm:t>
        <a:bodyPr/>
        <a:lstStyle/>
        <a:p>
          <a:endParaRPr lang="en-US"/>
        </a:p>
      </dgm:t>
    </dgm:pt>
    <dgm:pt modelId="{BFF01F50-A4CC-485A-B06D-3341CA0C9450}" type="sibTrans" cxnId="{58711B3E-0EDE-4B2F-A64E-EA94DA7D809B}">
      <dgm:prSet/>
      <dgm:spPr/>
      <dgm:t>
        <a:bodyPr/>
        <a:lstStyle/>
        <a:p>
          <a:endParaRPr lang="en-US"/>
        </a:p>
      </dgm:t>
    </dgm:pt>
    <dgm:pt modelId="{A3566D01-CFE7-4667-BB48-A44513ABA7C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Shërbim ndaj klientit 24/7</a:t>
          </a:r>
          <a:endParaRPr lang="en-US"/>
        </a:p>
      </dgm:t>
    </dgm:pt>
    <dgm:pt modelId="{6E494C6A-319A-49E4-909F-DE89CFE3548D}" type="parTrans" cxnId="{F732DC02-1FEB-4830-A09C-1E5A9636F477}">
      <dgm:prSet/>
      <dgm:spPr/>
      <dgm:t>
        <a:bodyPr/>
        <a:lstStyle/>
        <a:p>
          <a:endParaRPr lang="en-US"/>
        </a:p>
      </dgm:t>
    </dgm:pt>
    <dgm:pt modelId="{088AD63C-C5FB-443F-B82A-E64E4758A8A6}" type="sibTrans" cxnId="{F732DC02-1FEB-4830-A09C-1E5A9636F477}">
      <dgm:prSet/>
      <dgm:spPr/>
      <dgm:t>
        <a:bodyPr/>
        <a:lstStyle/>
        <a:p>
          <a:endParaRPr lang="en-US"/>
        </a:p>
      </dgm:t>
    </dgm:pt>
    <dgm:pt modelId="{BE8F2048-ED76-4F40-A284-284DAD066AA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sq"/>
            <a:t>Garanci 30-vjeçare për të gjitha pjesët</a:t>
          </a:r>
          <a:endParaRPr lang="en-US"/>
        </a:p>
      </dgm:t>
    </dgm:pt>
    <dgm:pt modelId="{7F11FF8B-16AC-4426-BF99-351E3B279846}" type="parTrans" cxnId="{10464802-9EC5-43BD-8438-B265DF75A0AF}">
      <dgm:prSet/>
      <dgm:spPr/>
      <dgm:t>
        <a:bodyPr/>
        <a:lstStyle/>
        <a:p>
          <a:endParaRPr lang="en-US"/>
        </a:p>
      </dgm:t>
    </dgm:pt>
    <dgm:pt modelId="{0A5A0738-F480-4281-8304-52A0C6347138}" type="sibTrans" cxnId="{10464802-9EC5-43BD-8438-B265DF75A0AF}">
      <dgm:prSet/>
      <dgm:spPr/>
      <dgm:t>
        <a:bodyPr/>
        <a:lstStyle/>
        <a:p>
          <a:endParaRPr lang="en-US"/>
        </a:p>
      </dgm:t>
    </dgm:pt>
    <dgm:pt modelId="{38C2727D-084F-4EF6-B0B1-EFF88EB37924}" type="pres">
      <dgm:prSet presAssocID="{B23D5CDE-7B55-4192-91F9-4AE05953A72D}" presName="root" presStyleCnt="0">
        <dgm:presLayoutVars>
          <dgm:dir/>
          <dgm:resizeHandles val="exact"/>
        </dgm:presLayoutVars>
      </dgm:prSet>
      <dgm:spPr/>
    </dgm:pt>
    <dgm:pt modelId="{758A3BC7-5F66-4355-9186-9F4F6A164EFF}" type="pres">
      <dgm:prSet presAssocID="{AF1D299E-4A6F-43A8-8992-B9900B79746B}" presName="compNode" presStyleCnt="0"/>
      <dgm:spPr/>
    </dgm:pt>
    <dgm:pt modelId="{C92903C6-604F-42A0-8A25-AE3AC107515F}" type="pres">
      <dgm:prSet presAssocID="{AF1D299E-4A6F-43A8-8992-B9900B79746B}" presName="iconBgRect" presStyleLbl="bgShp" presStyleIdx="0" presStyleCnt="7"/>
      <dgm:spPr/>
    </dgm:pt>
    <dgm:pt modelId="{DDD961CA-EC5A-424D-AAA9-BCE4D814921D}" type="pres">
      <dgm:prSet presAssocID="{AF1D299E-4A6F-43A8-8992-B9900B79746B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chlag"/>
        </a:ext>
      </dgm:extLst>
    </dgm:pt>
    <dgm:pt modelId="{0E8648A7-3129-418F-B90F-F3158ECEE966}" type="pres">
      <dgm:prSet presAssocID="{AF1D299E-4A6F-43A8-8992-B9900B79746B}" presName="spaceRect" presStyleCnt="0"/>
      <dgm:spPr/>
    </dgm:pt>
    <dgm:pt modelId="{FD2729D0-CAA9-40ED-BC89-1BB1552F40F5}" type="pres">
      <dgm:prSet presAssocID="{AF1D299E-4A6F-43A8-8992-B9900B79746B}" presName="textRect" presStyleLbl="revTx" presStyleIdx="0" presStyleCnt="7">
        <dgm:presLayoutVars>
          <dgm:chMax val="1"/>
          <dgm:chPref val="1"/>
        </dgm:presLayoutVars>
      </dgm:prSet>
      <dgm:spPr/>
    </dgm:pt>
    <dgm:pt modelId="{9B1F3E2C-177C-4219-B315-9B82402384D0}" type="pres">
      <dgm:prSet presAssocID="{592AF432-9F97-4BE1-A455-A3419F67CEDB}" presName="sibTrans" presStyleCnt="0"/>
      <dgm:spPr/>
    </dgm:pt>
    <dgm:pt modelId="{51921E31-B674-46FF-A77F-B713F3466C80}" type="pres">
      <dgm:prSet presAssocID="{4CE0D0F8-2195-4AD0-BB8C-5B288AE46679}" presName="compNode" presStyleCnt="0"/>
      <dgm:spPr/>
    </dgm:pt>
    <dgm:pt modelId="{5105FB6C-4231-4E44-8333-AE0AD4AC5127}" type="pres">
      <dgm:prSet presAssocID="{4CE0D0F8-2195-4AD0-BB8C-5B288AE46679}" presName="iconBgRect" presStyleLbl="bgShp" presStyleIdx="1" presStyleCnt="7"/>
      <dgm:spPr/>
    </dgm:pt>
    <dgm:pt modelId="{0463FDF9-C4C7-479C-A0B8-83EA4E23B66F}" type="pres">
      <dgm:prSet presAssocID="{4CE0D0F8-2195-4AD0-BB8C-5B288AE46679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731D246F-2C15-430F-B163-D60D11ADBF34}" type="pres">
      <dgm:prSet presAssocID="{4CE0D0F8-2195-4AD0-BB8C-5B288AE46679}" presName="spaceRect" presStyleCnt="0"/>
      <dgm:spPr/>
    </dgm:pt>
    <dgm:pt modelId="{8032AEB1-1F2F-4A25-9AB2-5F4A4720CC22}" type="pres">
      <dgm:prSet presAssocID="{4CE0D0F8-2195-4AD0-BB8C-5B288AE46679}" presName="textRect" presStyleLbl="revTx" presStyleIdx="1" presStyleCnt="7">
        <dgm:presLayoutVars>
          <dgm:chMax val="1"/>
          <dgm:chPref val="1"/>
        </dgm:presLayoutVars>
      </dgm:prSet>
      <dgm:spPr/>
    </dgm:pt>
    <dgm:pt modelId="{7F43AD59-B9FA-42F3-B150-14A760D6C33C}" type="pres">
      <dgm:prSet presAssocID="{F75574E3-40C4-4E8B-8BB4-2F1ADA3B9E83}" presName="sibTrans" presStyleCnt="0"/>
      <dgm:spPr/>
    </dgm:pt>
    <dgm:pt modelId="{0A44B45A-4274-42A4-9F1A-0DC69B5AADFA}" type="pres">
      <dgm:prSet presAssocID="{A090797B-8DF6-4E4A-BFD1-28879D017A7E}" presName="compNode" presStyleCnt="0"/>
      <dgm:spPr/>
    </dgm:pt>
    <dgm:pt modelId="{28760242-94FD-4E66-8050-FCC15D9B3EE4}" type="pres">
      <dgm:prSet presAssocID="{A090797B-8DF6-4E4A-BFD1-28879D017A7E}" presName="iconBgRect" presStyleLbl="bgShp" presStyleIdx="2" presStyleCnt="7"/>
      <dgm:spPr/>
    </dgm:pt>
    <dgm:pt modelId="{A21AFF0C-5D3C-47BA-A4B2-9180D4B60AE6}" type="pres">
      <dgm:prSet presAssocID="{A090797B-8DF6-4E4A-BFD1-28879D017A7E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KW"/>
        </a:ext>
      </dgm:extLst>
    </dgm:pt>
    <dgm:pt modelId="{591A80CD-2636-455E-8A5A-B406C8BF621F}" type="pres">
      <dgm:prSet presAssocID="{A090797B-8DF6-4E4A-BFD1-28879D017A7E}" presName="spaceRect" presStyleCnt="0"/>
      <dgm:spPr/>
    </dgm:pt>
    <dgm:pt modelId="{C996D760-101A-4E0B-BABC-41537399E9DD}" type="pres">
      <dgm:prSet presAssocID="{A090797B-8DF6-4E4A-BFD1-28879D017A7E}" presName="textRect" presStyleLbl="revTx" presStyleIdx="2" presStyleCnt="7">
        <dgm:presLayoutVars>
          <dgm:chMax val="1"/>
          <dgm:chPref val="1"/>
        </dgm:presLayoutVars>
      </dgm:prSet>
      <dgm:spPr/>
    </dgm:pt>
    <dgm:pt modelId="{7D8E6989-DC5C-4FB5-AAC8-12B58B7A7669}" type="pres">
      <dgm:prSet presAssocID="{6ABD86DE-F58F-4040-8011-C29EB98C6B48}" presName="sibTrans" presStyleCnt="0"/>
      <dgm:spPr/>
    </dgm:pt>
    <dgm:pt modelId="{C6639A42-6ADA-4264-A0C0-3BDB784EC255}" type="pres">
      <dgm:prSet presAssocID="{F05B6EC2-2F9F-4FE3-85E0-E32A172A4A52}" presName="compNode" presStyleCnt="0"/>
      <dgm:spPr/>
    </dgm:pt>
    <dgm:pt modelId="{195958ED-D84D-4D45-A4D9-B13BCC67371E}" type="pres">
      <dgm:prSet presAssocID="{F05B6EC2-2F9F-4FE3-85E0-E32A172A4A52}" presName="iconBgRect" presStyleLbl="bgShp" presStyleIdx="3" presStyleCnt="7"/>
      <dgm:spPr/>
    </dgm:pt>
    <dgm:pt modelId="{9AA41247-A11A-4A75-B5A9-45F1E6FF40D1}" type="pres">
      <dgm:prSet presAssocID="{F05B6EC2-2F9F-4FE3-85E0-E32A172A4A52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äkchen"/>
        </a:ext>
      </dgm:extLst>
    </dgm:pt>
    <dgm:pt modelId="{65B026DE-B526-4D35-AEE8-CD584F4FB98F}" type="pres">
      <dgm:prSet presAssocID="{F05B6EC2-2F9F-4FE3-85E0-E32A172A4A52}" presName="spaceRect" presStyleCnt="0"/>
      <dgm:spPr/>
    </dgm:pt>
    <dgm:pt modelId="{E2EE760D-DD86-49AD-A70E-5B3CD9A6D057}" type="pres">
      <dgm:prSet presAssocID="{F05B6EC2-2F9F-4FE3-85E0-E32A172A4A52}" presName="textRect" presStyleLbl="revTx" presStyleIdx="3" presStyleCnt="7">
        <dgm:presLayoutVars>
          <dgm:chMax val="1"/>
          <dgm:chPref val="1"/>
        </dgm:presLayoutVars>
      </dgm:prSet>
      <dgm:spPr/>
    </dgm:pt>
    <dgm:pt modelId="{304B30FA-9A07-4162-BA57-0CCECBCB8F0A}" type="pres">
      <dgm:prSet presAssocID="{CF58EE46-4574-48C7-B70D-8716BEBE97B0}" presName="sibTrans" presStyleCnt="0"/>
      <dgm:spPr/>
    </dgm:pt>
    <dgm:pt modelId="{BD0A1585-CBA3-47EE-9520-757E3EB84F3B}" type="pres">
      <dgm:prSet presAssocID="{A2252CA3-05B7-4F27-9F2A-DDBB73969043}" presName="compNode" presStyleCnt="0"/>
      <dgm:spPr/>
    </dgm:pt>
    <dgm:pt modelId="{B9212193-02E4-44C3-A3A2-8AF6360241C1}" type="pres">
      <dgm:prSet presAssocID="{A2252CA3-05B7-4F27-9F2A-DDBB73969043}" presName="iconBgRect" presStyleLbl="bgShp" presStyleIdx="4" presStyleCnt="7"/>
      <dgm:spPr/>
    </dgm:pt>
    <dgm:pt modelId="{FC1A9BA3-FE73-436F-B254-33CF540D6E14}" type="pres">
      <dgm:prSet presAssocID="{A2252CA3-05B7-4F27-9F2A-DDBB73969043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C9C4538E-62FB-457D-BBF5-D4D6E9DE59C8}" type="pres">
      <dgm:prSet presAssocID="{A2252CA3-05B7-4F27-9F2A-DDBB73969043}" presName="spaceRect" presStyleCnt="0"/>
      <dgm:spPr/>
    </dgm:pt>
    <dgm:pt modelId="{7E96F51E-7C38-4E1A-9715-875DE264AFE2}" type="pres">
      <dgm:prSet presAssocID="{A2252CA3-05B7-4F27-9F2A-DDBB73969043}" presName="textRect" presStyleLbl="revTx" presStyleIdx="4" presStyleCnt="7">
        <dgm:presLayoutVars>
          <dgm:chMax val="1"/>
          <dgm:chPref val="1"/>
        </dgm:presLayoutVars>
      </dgm:prSet>
      <dgm:spPr/>
    </dgm:pt>
    <dgm:pt modelId="{168E7C01-1623-4876-B708-148B7D18FCFC}" type="pres">
      <dgm:prSet presAssocID="{BFF01F50-A4CC-485A-B06D-3341CA0C9450}" presName="sibTrans" presStyleCnt="0"/>
      <dgm:spPr/>
    </dgm:pt>
    <dgm:pt modelId="{CA97D15C-3C53-4190-AF43-919AA11F662A}" type="pres">
      <dgm:prSet presAssocID="{A3566D01-CFE7-4667-BB48-A44513ABA7C0}" presName="compNode" presStyleCnt="0"/>
      <dgm:spPr/>
    </dgm:pt>
    <dgm:pt modelId="{CE4D5D9F-93CC-4C2C-AEFC-C189EE501D58}" type="pres">
      <dgm:prSet presAssocID="{A3566D01-CFE7-4667-BB48-A44513ABA7C0}" presName="iconBgRect" presStyleLbl="bgShp" presStyleIdx="5" presStyleCnt="7"/>
      <dgm:spPr/>
    </dgm:pt>
    <dgm:pt modelId="{B453AA63-AF29-4CD2-A69B-2C1C912FE338}" type="pres">
      <dgm:prSet presAssocID="{A3566D01-CFE7-4667-BB48-A44513ABA7C0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puhr"/>
        </a:ext>
      </dgm:extLst>
    </dgm:pt>
    <dgm:pt modelId="{83F7E96D-19CF-49C6-96D9-859976396199}" type="pres">
      <dgm:prSet presAssocID="{A3566D01-CFE7-4667-BB48-A44513ABA7C0}" presName="spaceRect" presStyleCnt="0"/>
      <dgm:spPr/>
    </dgm:pt>
    <dgm:pt modelId="{39352091-53B9-4407-915C-DBA667895401}" type="pres">
      <dgm:prSet presAssocID="{A3566D01-CFE7-4667-BB48-A44513ABA7C0}" presName="textRect" presStyleLbl="revTx" presStyleIdx="5" presStyleCnt="7">
        <dgm:presLayoutVars>
          <dgm:chMax val="1"/>
          <dgm:chPref val="1"/>
        </dgm:presLayoutVars>
      </dgm:prSet>
      <dgm:spPr/>
    </dgm:pt>
    <dgm:pt modelId="{D587DB0C-F77D-4630-B8CC-59149902D521}" type="pres">
      <dgm:prSet presAssocID="{088AD63C-C5FB-443F-B82A-E64E4758A8A6}" presName="sibTrans" presStyleCnt="0"/>
      <dgm:spPr/>
    </dgm:pt>
    <dgm:pt modelId="{A980E138-64E3-40FD-A581-DB3BFD678286}" type="pres">
      <dgm:prSet presAssocID="{BE8F2048-ED76-4F40-A284-284DAD066AA9}" presName="compNode" presStyleCnt="0"/>
      <dgm:spPr/>
    </dgm:pt>
    <dgm:pt modelId="{B158AEA9-9142-4142-A1B3-C7F4782EEAD3}" type="pres">
      <dgm:prSet presAssocID="{BE8F2048-ED76-4F40-A284-284DAD066AA9}" presName="iconBgRect" presStyleLbl="bgShp" presStyleIdx="6" presStyleCnt="7"/>
      <dgm:spPr/>
    </dgm:pt>
    <dgm:pt modelId="{0C363518-260F-4B2A-AC47-BD4957560CDB}" type="pres">
      <dgm:prSet presAssocID="{BE8F2048-ED76-4F40-A284-284DAD066AA9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ld"/>
        </a:ext>
      </dgm:extLst>
    </dgm:pt>
    <dgm:pt modelId="{3B07CA1F-4054-417C-A98B-E37DC63335B4}" type="pres">
      <dgm:prSet presAssocID="{BE8F2048-ED76-4F40-A284-284DAD066AA9}" presName="spaceRect" presStyleCnt="0"/>
      <dgm:spPr/>
    </dgm:pt>
    <dgm:pt modelId="{2C764C87-10BF-4C8C-9D03-D9638375ECAF}" type="pres">
      <dgm:prSet presAssocID="{BE8F2048-ED76-4F40-A284-284DAD066AA9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10464802-9EC5-43BD-8438-B265DF75A0AF}" srcId="{B23D5CDE-7B55-4192-91F9-4AE05953A72D}" destId="{BE8F2048-ED76-4F40-A284-284DAD066AA9}" srcOrd="6" destOrd="0" parTransId="{7F11FF8B-16AC-4426-BF99-351E3B279846}" sibTransId="{0A5A0738-F480-4281-8304-52A0C6347138}"/>
    <dgm:cxn modelId="{F732DC02-1FEB-4830-A09C-1E5A9636F477}" srcId="{B23D5CDE-7B55-4192-91F9-4AE05953A72D}" destId="{A3566D01-CFE7-4667-BB48-A44513ABA7C0}" srcOrd="5" destOrd="0" parTransId="{6E494C6A-319A-49E4-909F-DE89CFE3548D}" sibTransId="{088AD63C-C5FB-443F-B82A-E64E4758A8A6}"/>
    <dgm:cxn modelId="{2666CB18-1455-4667-B859-3027DC02CE1F}" type="presOf" srcId="{4CE0D0F8-2195-4AD0-BB8C-5B288AE46679}" destId="{8032AEB1-1F2F-4A25-9AB2-5F4A4720CC22}" srcOrd="0" destOrd="0" presId="urn:microsoft.com/office/officeart/2018/5/layout/IconCircleLabelList"/>
    <dgm:cxn modelId="{04B3F62F-7D54-413A-839D-452BF83604AB}" type="presOf" srcId="{BE8F2048-ED76-4F40-A284-284DAD066AA9}" destId="{2C764C87-10BF-4C8C-9D03-D9638375ECAF}" srcOrd="0" destOrd="0" presId="urn:microsoft.com/office/officeart/2018/5/layout/IconCircleLabelList"/>
    <dgm:cxn modelId="{B813A032-FA75-4E22-A554-6F37E7F8ADF4}" srcId="{B23D5CDE-7B55-4192-91F9-4AE05953A72D}" destId="{AF1D299E-4A6F-43A8-8992-B9900B79746B}" srcOrd="0" destOrd="0" parTransId="{CCCCAE32-3D5E-4829-A3CF-BD2C30F01473}" sibTransId="{592AF432-9F97-4BE1-A455-A3419F67CEDB}"/>
    <dgm:cxn modelId="{58711B3E-0EDE-4B2F-A64E-EA94DA7D809B}" srcId="{B23D5CDE-7B55-4192-91F9-4AE05953A72D}" destId="{A2252CA3-05B7-4F27-9F2A-DDBB73969043}" srcOrd="4" destOrd="0" parTransId="{BFD86D3E-5742-419A-9442-FFEA9BB4CA97}" sibTransId="{BFF01F50-A4CC-485A-B06D-3341CA0C9450}"/>
    <dgm:cxn modelId="{67B95660-8203-4B28-ABB4-6F9CD0825865}" type="presOf" srcId="{A3566D01-CFE7-4667-BB48-A44513ABA7C0}" destId="{39352091-53B9-4407-915C-DBA667895401}" srcOrd="0" destOrd="0" presId="urn:microsoft.com/office/officeart/2018/5/layout/IconCircleLabelList"/>
    <dgm:cxn modelId="{F6AE1598-AD95-427F-88EF-F3728173ACEC}" srcId="{B23D5CDE-7B55-4192-91F9-4AE05953A72D}" destId="{4CE0D0F8-2195-4AD0-BB8C-5B288AE46679}" srcOrd="1" destOrd="0" parTransId="{ED5392AA-03ED-41BA-843A-29702F705297}" sibTransId="{F75574E3-40C4-4E8B-8BB4-2F1ADA3B9E83}"/>
    <dgm:cxn modelId="{7F661BAB-0988-48F9-A862-3FCF5D70BD72}" srcId="{B23D5CDE-7B55-4192-91F9-4AE05953A72D}" destId="{F05B6EC2-2F9F-4FE3-85E0-E32A172A4A52}" srcOrd="3" destOrd="0" parTransId="{A84E167B-4D40-4EC2-B19F-13F5ACCD9638}" sibTransId="{CF58EE46-4574-48C7-B70D-8716BEBE97B0}"/>
    <dgm:cxn modelId="{7AA6B9AC-D2C4-4914-98D1-FAF0EB009E38}" srcId="{B23D5CDE-7B55-4192-91F9-4AE05953A72D}" destId="{A090797B-8DF6-4E4A-BFD1-28879D017A7E}" srcOrd="2" destOrd="0" parTransId="{7610A999-AD7C-4A9F-A2A4-248DBCB23123}" sibTransId="{6ABD86DE-F58F-4040-8011-C29EB98C6B48}"/>
    <dgm:cxn modelId="{A537A7B3-BFB4-4FD1-991B-B3119286499F}" type="presOf" srcId="{AF1D299E-4A6F-43A8-8992-B9900B79746B}" destId="{FD2729D0-CAA9-40ED-BC89-1BB1552F40F5}" srcOrd="0" destOrd="0" presId="urn:microsoft.com/office/officeart/2018/5/layout/IconCircleLabelList"/>
    <dgm:cxn modelId="{3D8B9DBD-5916-4BF1-8E27-6C7D52FD01A4}" type="presOf" srcId="{F05B6EC2-2F9F-4FE3-85E0-E32A172A4A52}" destId="{E2EE760D-DD86-49AD-A70E-5B3CD9A6D057}" srcOrd="0" destOrd="0" presId="urn:microsoft.com/office/officeart/2018/5/layout/IconCircleLabelList"/>
    <dgm:cxn modelId="{3C2EAFCD-C76A-48CE-9791-5F09559A9DF7}" type="presOf" srcId="{B23D5CDE-7B55-4192-91F9-4AE05953A72D}" destId="{38C2727D-084F-4EF6-B0B1-EFF88EB37924}" srcOrd="0" destOrd="0" presId="urn:microsoft.com/office/officeart/2018/5/layout/IconCircleLabelList"/>
    <dgm:cxn modelId="{C68FA1DA-ADE2-4F7C-9735-900C566D65F0}" type="presOf" srcId="{A090797B-8DF6-4E4A-BFD1-28879D017A7E}" destId="{C996D760-101A-4E0B-BABC-41537399E9DD}" srcOrd="0" destOrd="0" presId="urn:microsoft.com/office/officeart/2018/5/layout/IconCircleLabelList"/>
    <dgm:cxn modelId="{285EA3DB-9994-4CE4-9942-BE41A20FEE7E}" type="presOf" srcId="{A2252CA3-05B7-4F27-9F2A-DDBB73969043}" destId="{7E96F51E-7C38-4E1A-9715-875DE264AFE2}" srcOrd="0" destOrd="0" presId="urn:microsoft.com/office/officeart/2018/5/layout/IconCircleLabelList"/>
    <dgm:cxn modelId="{A8C7275F-DEC0-4CC3-8384-1BF87F317E90}" type="presParOf" srcId="{38C2727D-084F-4EF6-B0B1-EFF88EB37924}" destId="{758A3BC7-5F66-4355-9186-9F4F6A164EFF}" srcOrd="0" destOrd="0" presId="urn:microsoft.com/office/officeart/2018/5/layout/IconCircleLabelList"/>
    <dgm:cxn modelId="{7D805171-C591-436D-BF1F-7F99227ED1B1}" type="presParOf" srcId="{758A3BC7-5F66-4355-9186-9F4F6A164EFF}" destId="{C92903C6-604F-42A0-8A25-AE3AC107515F}" srcOrd="0" destOrd="0" presId="urn:microsoft.com/office/officeart/2018/5/layout/IconCircleLabelList"/>
    <dgm:cxn modelId="{62FEF93F-BCA7-4781-9F88-084F1E414AFE}" type="presParOf" srcId="{758A3BC7-5F66-4355-9186-9F4F6A164EFF}" destId="{DDD961CA-EC5A-424D-AAA9-BCE4D814921D}" srcOrd="1" destOrd="0" presId="urn:microsoft.com/office/officeart/2018/5/layout/IconCircleLabelList"/>
    <dgm:cxn modelId="{00EF3038-26D9-4941-889D-FFBE769750E2}" type="presParOf" srcId="{758A3BC7-5F66-4355-9186-9F4F6A164EFF}" destId="{0E8648A7-3129-418F-B90F-F3158ECEE966}" srcOrd="2" destOrd="0" presId="urn:microsoft.com/office/officeart/2018/5/layout/IconCircleLabelList"/>
    <dgm:cxn modelId="{8ABF77C2-4F10-4826-AB30-483B95D527B4}" type="presParOf" srcId="{758A3BC7-5F66-4355-9186-9F4F6A164EFF}" destId="{FD2729D0-CAA9-40ED-BC89-1BB1552F40F5}" srcOrd="3" destOrd="0" presId="urn:microsoft.com/office/officeart/2018/5/layout/IconCircleLabelList"/>
    <dgm:cxn modelId="{29F60180-B6A7-406E-890D-EEC3DB1C8B68}" type="presParOf" srcId="{38C2727D-084F-4EF6-B0B1-EFF88EB37924}" destId="{9B1F3E2C-177C-4219-B315-9B82402384D0}" srcOrd="1" destOrd="0" presId="urn:microsoft.com/office/officeart/2018/5/layout/IconCircleLabelList"/>
    <dgm:cxn modelId="{59968E6E-C92F-4DB2-B869-7202F5DB2DEE}" type="presParOf" srcId="{38C2727D-084F-4EF6-B0B1-EFF88EB37924}" destId="{51921E31-B674-46FF-A77F-B713F3466C80}" srcOrd="2" destOrd="0" presId="urn:microsoft.com/office/officeart/2018/5/layout/IconCircleLabelList"/>
    <dgm:cxn modelId="{BDCBC2AC-97EA-41AA-B36E-0C06FB2BD861}" type="presParOf" srcId="{51921E31-B674-46FF-A77F-B713F3466C80}" destId="{5105FB6C-4231-4E44-8333-AE0AD4AC5127}" srcOrd="0" destOrd="0" presId="urn:microsoft.com/office/officeart/2018/5/layout/IconCircleLabelList"/>
    <dgm:cxn modelId="{53D28AAF-0E27-49F2-8960-99850E5E3003}" type="presParOf" srcId="{51921E31-B674-46FF-A77F-B713F3466C80}" destId="{0463FDF9-C4C7-479C-A0B8-83EA4E23B66F}" srcOrd="1" destOrd="0" presId="urn:microsoft.com/office/officeart/2018/5/layout/IconCircleLabelList"/>
    <dgm:cxn modelId="{18A68573-E20B-4594-91D8-B8B8887E8E16}" type="presParOf" srcId="{51921E31-B674-46FF-A77F-B713F3466C80}" destId="{731D246F-2C15-430F-B163-D60D11ADBF34}" srcOrd="2" destOrd="0" presId="urn:microsoft.com/office/officeart/2018/5/layout/IconCircleLabelList"/>
    <dgm:cxn modelId="{5C1F5C09-1DDC-4D5E-8534-137ACB64C1A4}" type="presParOf" srcId="{51921E31-B674-46FF-A77F-B713F3466C80}" destId="{8032AEB1-1F2F-4A25-9AB2-5F4A4720CC22}" srcOrd="3" destOrd="0" presId="urn:microsoft.com/office/officeart/2018/5/layout/IconCircleLabelList"/>
    <dgm:cxn modelId="{A581C61B-83C9-42C4-977B-3F591E23E5EF}" type="presParOf" srcId="{38C2727D-084F-4EF6-B0B1-EFF88EB37924}" destId="{7F43AD59-B9FA-42F3-B150-14A760D6C33C}" srcOrd="3" destOrd="0" presId="urn:microsoft.com/office/officeart/2018/5/layout/IconCircleLabelList"/>
    <dgm:cxn modelId="{5F09AF74-C0E5-4241-9256-20F1D5B7AC40}" type="presParOf" srcId="{38C2727D-084F-4EF6-B0B1-EFF88EB37924}" destId="{0A44B45A-4274-42A4-9F1A-0DC69B5AADFA}" srcOrd="4" destOrd="0" presId="urn:microsoft.com/office/officeart/2018/5/layout/IconCircleLabelList"/>
    <dgm:cxn modelId="{3BBAF5CD-D0B3-4EBD-B240-7ADDB6BF35D7}" type="presParOf" srcId="{0A44B45A-4274-42A4-9F1A-0DC69B5AADFA}" destId="{28760242-94FD-4E66-8050-FCC15D9B3EE4}" srcOrd="0" destOrd="0" presId="urn:microsoft.com/office/officeart/2018/5/layout/IconCircleLabelList"/>
    <dgm:cxn modelId="{168615D5-9674-4416-8C34-DADF8C2237AF}" type="presParOf" srcId="{0A44B45A-4274-42A4-9F1A-0DC69B5AADFA}" destId="{A21AFF0C-5D3C-47BA-A4B2-9180D4B60AE6}" srcOrd="1" destOrd="0" presId="urn:microsoft.com/office/officeart/2018/5/layout/IconCircleLabelList"/>
    <dgm:cxn modelId="{53E8DF60-5685-401E-8319-96FB18B7CC3F}" type="presParOf" srcId="{0A44B45A-4274-42A4-9F1A-0DC69B5AADFA}" destId="{591A80CD-2636-455E-8A5A-B406C8BF621F}" srcOrd="2" destOrd="0" presId="urn:microsoft.com/office/officeart/2018/5/layout/IconCircleLabelList"/>
    <dgm:cxn modelId="{D80750C4-2A55-4A53-8604-F6A977547AC0}" type="presParOf" srcId="{0A44B45A-4274-42A4-9F1A-0DC69B5AADFA}" destId="{C996D760-101A-4E0B-BABC-41537399E9DD}" srcOrd="3" destOrd="0" presId="urn:microsoft.com/office/officeart/2018/5/layout/IconCircleLabelList"/>
    <dgm:cxn modelId="{D70E8956-BB79-4C9A-A488-75FEBDF5CC22}" type="presParOf" srcId="{38C2727D-084F-4EF6-B0B1-EFF88EB37924}" destId="{7D8E6989-DC5C-4FB5-AAC8-12B58B7A7669}" srcOrd="5" destOrd="0" presId="urn:microsoft.com/office/officeart/2018/5/layout/IconCircleLabelList"/>
    <dgm:cxn modelId="{B884F887-933F-4567-8F47-E545D378623C}" type="presParOf" srcId="{38C2727D-084F-4EF6-B0B1-EFF88EB37924}" destId="{C6639A42-6ADA-4264-A0C0-3BDB784EC255}" srcOrd="6" destOrd="0" presId="urn:microsoft.com/office/officeart/2018/5/layout/IconCircleLabelList"/>
    <dgm:cxn modelId="{737BC098-9E1B-4652-B469-997B4DBC4595}" type="presParOf" srcId="{C6639A42-6ADA-4264-A0C0-3BDB784EC255}" destId="{195958ED-D84D-4D45-A4D9-B13BCC67371E}" srcOrd="0" destOrd="0" presId="urn:microsoft.com/office/officeart/2018/5/layout/IconCircleLabelList"/>
    <dgm:cxn modelId="{91D66E11-D478-4B40-A707-F344A3E83F2F}" type="presParOf" srcId="{C6639A42-6ADA-4264-A0C0-3BDB784EC255}" destId="{9AA41247-A11A-4A75-B5A9-45F1E6FF40D1}" srcOrd="1" destOrd="0" presId="urn:microsoft.com/office/officeart/2018/5/layout/IconCircleLabelList"/>
    <dgm:cxn modelId="{543BA14C-EF4A-4519-89A2-46D0F41CB12B}" type="presParOf" srcId="{C6639A42-6ADA-4264-A0C0-3BDB784EC255}" destId="{65B026DE-B526-4D35-AEE8-CD584F4FB98F}" srcOrd="2" destOrd="0" presId="urn:microsoft.com/office/officeart/2018/5/layout/IconCircleLabelList"/>
    <dgm:cxn modelId="{F8B6DF05-C0BD-44B4-8AA7-DDED3B8D86E1}" type="presParOf" srcId="{C6639A42-6ADA-4264-A0C0-3BDB784EC255}" destId="{E2EE760D-DD86-49AD-A70E-5B3CD9A6D057}" srcOrd="3" destOrd="0" presId="urn:microsoft.com/office/officeart/2018/5/layout/IconCircleLabelList"/>
    <dgm:cxn modelId="{3B56118A-215B-4DEE-961E-79F5593DEFF1}" type="presParOf" srcId="{38C2727D-084F-4EF6-B0B1-EFF88EB37924}" destId="{304B30FA-9A07-4162-BA57-0CCECBCB8F0A}" srcOrd="7" destOrd="0" presId="urn:microsoft.com/office/officeart/2018/5/layout/IconCircleLabelList"/>
    <dgm:cxn modelId="{CEC28495-5F8D-46AA-8E0F-76DB05B0AB0A}" type="presParOf" srcId="{38C2727D-084F-4EF6-B0B1-EFF88EB37924}" destId="{BD0A1585-CBA3-47EE-9520-757E3EB84F3B}" srcOrd="8" destOrd="0" presId="urn:microsoft.com/office/officeart/2018/5/layout/IconCircleLabelList"/>
    <dgm:cxn modelId="{5920F735-0389-4BC5-B556-9487F5D7839B}" type="presParOf" srcId="{BD0A1585-CBA3-47EE-9520-757E3EB84F3B}" destId="{B9212193-02E4-44C3-A3A2-8AF6360241C1}" srcOrd="0" destOrd="0" presId="urn:microsoft.com/office/officeart/2018/5/layout/IconCircleLabelList"/>
    <dgm:cxn modelId="{BCE54346-B48A-4505-B08F-122CA44FEA9B}" type="presParOf" srcId="{BD0A1585-CBA3-47EE-9520-757E3EB84F3B}" destId="{FC1A9BA3-FE73-436F-B254-33CF540D6E14}" srcOrd="1" destOrd="0" presId="urn:microsoft.com/office/officeart/2018/5/layout/IconCircleLabelList"/>
    <dgm:cxn modelId="{3F316F9E-AB4F-4AB9-8E28-994A4B78A8BC}" type="presParOf" srcId="{BD0A1585-CBA3-47EE-9520-757E3EB84F3B}" destId="{C9C4538E-62FB-457D-BBF5-D4D6E9DE59C8}" srcOrd="2" destOrd="0" presId="urn:microsoft.com/office/officeart/2018/5/layout/IconCircleLabelList"/>
    <dgm:cxn modelId="{5ADD3B66-167A-4FF3-A78E-B7D43CD0F960}" type="presParOf" srcId="{BD0A1585-CBA3-47EE-9520-757E3EB84F3B}" destId="{7E96F51E-7C38-4E1A-9715-875DE264AFE2}" srcOrd="3" destOrd="0" presId="urn:microsoft.com/office/officeart/2018/5/layout/IconCircleLabelList"/>
    <dgm:cxn modelId="{0385AC25-56F9-4C24-A955-29F1F96FE966}" type="presParOf" srcId="{38C2727D-084F-4EF6-B0B1-EFF88EB37924}" destId="{168E7C01-1623-4876-B708-148B7D18FCFC}" srcOrd="9" destOrd="0" presId="urn:microsoft.com/office/officeart/2018/5/layout/IconCircleLabelList"/>
    <dgm:cxn modelId="{3A8811FE-854C-4381-ACFB-13D9AE5FDF53}" type="presParOf" srcId="{38C2727D-084F-4EF6-B0B1-EFF88EB37924}" destId="{CA97D15C-3C53-4190-AF43-919AA11F662A}" srcOrd="10" destOrd="0" presId="urn:microsoft.com/office/officeart/2018/5/layout/IconCircleLabelList"/>
    <dgm:cxn modelId="{C7B2F934-BE78-4F7B-990B-1247130C89E6}" type="presParOf" srcId="{CA97D15C-3C53-4190-AF43-919AA11F662A}" destId="{CE4D5D9F-93CC-4C2C-AEFC-C189EE501D58}" srcOrd="0" destOrd="0" presId="urn:microsoft.com/office/officeart/2018/5/layout/IconCircleLabelList"/>
    <dgm:cxn modelId="{59197D6D-4C2D-4559-B5CC-A7D1A8B8A4BF}" type="presParOf" srcId="{CA97D15C-3C53-4190-AF43-919AA11F662A}" destId="{B453AA63-AF29-4CD2-A69B-2C1C912FE338}" srcOrd="1" destOrd="0" presId="urn:microsoft.com/office/officeart/2018/5/layout/IconCircleLabelList"/>
    <dgm:cxn modelId="{D4DAFE46-E995-4DA4-9587-8166E6350CAE}" type="presParOf" srcId="{CA97D15C-3C53-4190-AF43-919AA11F662A}" destId="{83F7E96D-19CF-49C6-96D9-859976396199}" srcOrd="2" destOrd="0" presId="urn:microsoft.com/office/officeart/2018/5/layout/IconCircleLabelList"/>
    <dgm:cxn modelId="{4927A100-C0FD-4A04-9400-D9211C56AAD9}" type="presParOf" srcId="{CA97D15C-3C53-4190-AF43-919AA11F662A}" destId="{39352091-53B9-4407-915C-DBA667895401}" srcOrd="3" destOrd="0" presId="urn:microsoft.com/office/officeart/2018/5/layout/IconCircleLabelList"/>
    <dgm:cxn modelId="{53B7B927-9717-409A-B9CC-C5E706DFAC88}" type="presParOf" srcId="{38C2727D-084F-4EF6-B0B1-EFF88EB37924}" destId="{D587DB0C-F77D-4630-B8CC-59149902D521}" srcOrd="11" destOrd="0" presId="urn:microsoft.com/office/officeart/2018/5/layout/IconCircleLabelList"/>
    <dgm:cxn modelId="{EDA7D38F-68EA-43B1-B2C6-C09461DD563D}" type="presParOf" srcId="{38C2727D-084F-4EF6-B0B1-EFF88EB37924}" destId="{A980E138-64E3-40FD-A581-DB3BFD678286}" srcOrd="12" destOrd="0" presId="urn:microsoft.com/office/officeart/2018/5/layout/IconCircleLabelList"/>
    <dgm:cxn modelId="{87784913-AD05-44BF-A22E-EA12DFE4B508}" type="presParOf" srcId="{A980E138-64E3-40FD-A581-DB3BFD678286}" destId="{B158AEA9-9142-4142-A1B3-C7F4782EEAD3}" srcOrd="0" destOrd="0" presId="urn:microsoft.com/office/officeart/2018/5/layout/IconCircleLabelList"/>
    <dgm:cxn modelId="{3AD5E6B6-7743-4C8C-9D3C-4B66074AE865}" type="presParOf" srcId="{A980E138-64E3-40FD-A581-DB3BFD678286}" destId="{0C363518-260F-4B2A-AC47-BD4957560CDB}" srcOrd="1" destOrd="0" presId="urn:microsoft.com/office/officeart/2018/5/layout/IconCircleLabelList"/>
    <dgm:cxn modelId="{A2B031B0-9398-4E12-BFDD-7A6535EAD9C8}" type="presParOf" srcId="{A980E138-64E3-40FD-A581-DB3BFD678286}" destId="{3B07CA1F-4054-417C-A98B-E37DC63335B4}" srcOrd="2" destOrd="0" presId="urn:microsoft.com/office/officeart/2018/5/layout/IconCircleLabelList"/>
    <dgm:cxn modelId="{BDA18427-DA27-4256-BBF3-ECD816E2F82C}" type="presParOf" srcId="{A980E138-64E3-40FD-A581-DB3BFD678286}" destId="{2C764C87-10BF-4C8C-9D03-D9638375ECA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B21D41-9DDD-405C-83F2-586F191917E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715C06-91D0-47D3-9D13-4012A206DE6D}">
      <dgm:prSet/>
      <dgm:spPr/>
      <dgm:t>
        <a:bodyPr/>
        <a:lstStyle/>
        <a:p>
          <a:r>
            <a:rPr lang="de-DE" b="1" dirty="0" err="1"/>
            <a:t>Panelet</a:t>
          </a:r>
          <a:r>
            <a:rPr lang="de-DE" b="1" dirty="0"/>
            <a:t> </a:t>
          </a:r>
          <a:r>
            <a:rPr lang="de-DE" b="1" dirty="0" err="1"/>
            <a:t>diellore</a:t>
          </a:r>
          <a:r>
            <a:rPr lang="de-DE" b="1" dirty="0"/>
            <a:t> (</a:t>
          </a:r>
          <a:r>
            <a:rPr lang="de-DE" b="1" dirty="0" err="1"/>
            <a:t>panelet</a:t>
          </a:r>
          <a:r>
            <a:rPr lang="de-DE" b="1" dirty="0"/>
            <a:t> </a:t>
          </a:r>
          <a:r>
            <a:rPr lang="de-DE" b="1" dirty="0" err="1"/>
            <a:t>fotovoltaike</a:t>
          </a:r>
          <a:r>
            <a:rPr lang="de-DE" b="1" dirty="0"/>
            <a:t>)</a:t>
          </a:r>
          <a:r>
            <a:rPr lang="de-DE" dirty="0"/>
            <a:t> </a:t>
          </a:r>
          <a:r>
            <a:rPr lang="de-DE" dirty="0" err="1"/>
            <a:t>kapin</a:t>
          </a:r>
          <a:r>
            <a:rPr lang="de-DE" dirty="0"/>
            <a:t> </a:t>
          </a:r>
          <a:r>
            <a:rPr lang="de-DE" dirty="0" err="1"/>
            <a:t>rrezet</a:t>
          </a:r>
          <a:r>
            <a:rPr lang="de-DE" dirty="0"/>
            <a:t> e </a:t>
          </a:r>
          <a:r>
            <a:rPr lang="de-DE" dirty="0" err="1"/>
            <a:t>diellit</a:t>
          </a:r>
          <a:r>
            <a:rPr lang="de-DE" dirty="0"/>
            <a:t>.</a:t>
          </a:r>
          <a:endParaRPr lang="en-US" dirty="0"/>
        </a:p>
      </dgm:t>
    </dgm:pt>
    <dgm:pt modelId="{EAE389C4-282F-4BAD-9B08-9F3203A7FC84}" type="parTrans" cxnId="{F1488A02-41C1-4F27-AA92-AA9232335743}">
      <dgm:prSet/>
      <dgm:spPr/>
      <dgm:t>
        <a:bodyPr/>
        <a:lstStyle/>
        <a:p>
          <a:endParaRPr lang="en-US"/>
        </a:p>
      </dgm:t>
    </dgm:pt>
    <dgm:pt modelId="{B251C2C5-C1E1-444D-ABE8-422A669DD421}" type="sibTrans" cxnId="{F1488A02-41C1-4F27-AA92-AA9232335743}">
      <dgm:prSet/>
      <dgm:spPr/>
      <dgm:t>
        <a:bodyPr/>
        <a:lstStyle/>
        <a:p>
          <a:endParaRPr lang="en-US"/>
        </a:p>
      </dgm:t>
    </dgm:pt>
    <dgm:pt modelId="{6DB88CB9-A524-4B8E-B67C-65A7EAAA767E}">
      <dgm:prSet/>
      <dgm:spPr/>
      <dgm:t>
        <a:bodyPr/>
        <a:lstStyle/>
        <a:p>
          <a:r>
            <a:rPr lang="de-DE" b="1"/>
            <a:t>Qelizat fotovoltaike</a:t>
          </a:r>
          <a:r>
            <a:rPr lang="de-DE"/>
            <a:t> brenda panelit i shndërrojnë rrezet e diellit në energji elektrike si rrymë të drejtë (DC).</a:t>
          </a:r>
          <a:endParaRPr lang="en-US"/>
        </a:p>
      </dgm:t>
    </dgm:pt>
    <dgm:pt modelId="{5FAA219C-004C-4716-ADA9-79AB98CC8683}" type="parTrans" cxnId="{E76EDCC7-C32E-4CCD-AE22-A7E9B2C2C166}">
      <dgm:prSet/>
      <dgm:spPr/>
      <dgm:t>
        <a:bodyPr/>
        <a:lstStyle/>
        <a:p>
          <a:endParaRPr lang="en-US"/>
        </a:p>
      </dgm:t>
    </dgm:pt>
    <dgm:pt modelId="{016ED2D0-B75C-470B-B918-0403282168A3}" type="sibTrans" cxnId="{E76EDCC7-C32E-4CCD-AE22-A7E9B2C2C166}">
      <dgm:prSet/>
      <dgm:spPr/>
      <dgm:t>
        <a:bodyPr/>
        <a:lstStyle/>
        <a:p>
          <a:endParaRPr lang="en-US"/>
        </a:p>
      </dgm:t>
    </dgm:pt>
    <dgm:pt modelId="{7BC39642-5090-41D5-A4AF-C4C08AD33CA8}">
      <dgm:prSet/>
      <dgm:spPr/>
      <dgm:t>
        <a:bodyPr/>
        <a:lstStyle/>
        <a:p>
          <a:r>
            <a:rPr lang="de-DE" b="1"/>
            <a:t>Inverteri (ndërruesi i rrymës)</a:t>
          </a:r>
          <a:r>
            <a:rPr lang="de-DE"/>
            <a:t> e kthen këtë rrymë të drejtë (DC) në rrymë alternative (AC), që është lloji i rrymës që përdorin pajisjet elektrike në shtëpi.</a:t>
          </a:r>
          <a:endParaRPr lang="en-US"/>
        </a:p>
      </dgm:t>
    </dgm:pt>
    <dgm:pt modelId="{A08DC06F-D662-4812-ACB5-63D3BEDB1D72}" type="parTrans" cxnId="{5489B997-AEBC-463B-B85C-7C4B01FEA048}">
      <dgm:prSet/>
      <dgm:spPr/>
      <dgm:t>
        <a:bodyPr/>
        <a:lstStyle/>
        <a:p>
          <a:endParaRPr lang="en-US"/>
        </a:p>
      </dgm:t>
    </dgm:pt>
    <dgm:pt modelId="{64FE876B-03C7-4716-8ACB-CC921CB28471}" type="sibTrans" cxnId="{5489B997-AEBC-463B-B85C-7C4B01FEA048}">
      <dgm:prSet/>
      <dgm:spPr/>
      <dgm:t>
        <a:bodyPr/>
        <a:lstStyle/>
        <a:p>
          <a:endParaRPr lang="en-US"/>
        </a:p>
      </dgm:t>
    </dgm:pt>
    <dgm:pt modelId="{75B16F32-C69B-4DFC-8E95-75F39EAEE9F4}">
      <dgm:prSet/>
      <dgm:spPr/>
      <dgm:t>
        <a:bodyPr/>
        <a:lstStyle/>
        <a:p>
          <a:r>
            <a:rPr lang="de-DE" b="1"/>
            <a:t>Energjia e prodhuar</a:t>
          </a:r>
          <a:r>
            <a:rPr lang="de-DE"/>
            <a:t> përdoret në shtëpi ose dërgohet në rrjetin elektrik nëse ka tepricë.</a:t>
          </a:r>
          <a:endParaRPr lang="en-US"/>
        </a:p>
      </dgm:t>
    </dgm:pt>
    <dgm:pt modelId="{BE799B73-2B8D-4F0D-9E19-71C61839C088}" type="parTrans" cxnId="{69896C09-E4F0-4061-9894-A9C0CFC9B527}">
      <dgm:prSet/>
      <dgm:spPr/>
      <dgm:t>
        <a:bodyPr/>
        <a:lstStyle/>
        <a:p>
          <a:endParaRPr lang="en-US"/>
        </a:p>
      </dgm:t>
    </dgm:pt>
    <dgm:pt modelId="{B0B4A718-F7A2-465C-BBF2-B9E20DA322D5}" type="sibTrans" cxnId="{69896C09-E4F0-4061-9894-A9C0CFC9B527}">
      <dgm:prSet/>
      <dgm:spPr/>
      <dgm:t>
        <a:bodyPr/>
        <a:lstStyle/>
        <a:p>
          <a:endParaRPr lang="en-US"/>
        </a:p>
      </dgm:t>
    </dgm:pt>
    <dgm:pt modelId="{4F16C51A-1D62-4458-B677-3FD3446B757A}">
      <dgm:prSet/>
      <dgm:spPr/>
      <dgm:t>
        <a:bodyPr/>
        <a:lstStyle/>
        <a:p>
          <a:r>
            <a:rPr lang="de-DE" b="1" dirty="0" err="1"/>
            <a:t>Një</a:t>
          </a:r>
          <a:r>
            <a:rPr lang="de-DE" b="1" dirty="0"/>
            <a:t> </a:t>
          </a:r>
          <a:r>
            <a:rPr lang="de-DE" b="1" dirty="0" err="1"/>
            <a:t>matës</a:t>
          </a:r>
          <a:r>
            <a:rPr lang="de-DE" b="1" dirty="0"/>
            <a:t> i </a:t>
          </a:r>
          <a:r>
            <a:rPr lang="de-DE" b="1" dirty="0" err="1"/>
            <a:t>veçantë</a:t>
          </a:r>
          <a:r>
            <a:rPr lang="de-DE" dirty="0"/>
            <a:t> (</a:t>
          </a:r>
          <a:r>
            <a:rPr lang="de-DE" dirty="0" err="1"/>
            <a:t>matësi</a:t>
          </a:r>
          <a:r>
            <a:rPr lang="de-DE" dirty="0"/>
            <a:t> i </a:t>
          </a:r>
          <a:r>
            <a:rPr lang="de-DE" dirty="0" err="1"/>
            <a:t>energjisë</a:t>
          </a:r>
          <a:r>
            <a:rPr lang="de-DE" dirty="0"/>
            <a:t>) </a:t>
          </a:r>
          <a:r>
            <a:rPr lang="de-DE" dirty="0" err="1"/>
            <a:t>tregon</a:t>
          </a:r>
          <a:r>
            <a:rPr lang="de-DE" dirty="0"/>
            <a:t> se </a:t>
          </a:r>
          <a:r>
            <a:rPr lang="de-DE" dirty="0" err="1"/>
            <a:t>sa</a:t>
          </a:r>
          <a:r>
            <a:rPr lang="de-DE" dirty="0"/>
            <a:t> </a:t>
          </a:r>
          <a:r>
            <a:rPr lang="de-DE" dirty="0" err="1"/>
            <a:t>energji</a:t>
          </a:r>
          <a:r>
            <a:rPr lang="de-DE" dirty="0"/>
            <a:t> </a:t>
          </a:r>
          <a:r>
            <a:rPr lang="de-DE" dirty="0" err="1"/>
            <a:t>është</a:t>
          </a:r>
          <a:r>
            <a:rPr lang="de-DE" dirty="0"/>
            <a:t> </a:t>
          </a:r>
          <a:r>
            <a:rPr lang="de-DE" dirty="0" err="1"/>
            <a:t>prodhuar</a:t>
          </a:r>
          <a:r>
            <a:rPr lang="de-DE" dirty="0"/>
            <a:t> </a:t>
          </a:r>
          <a:r>
            <a:rPr lang="de-DE" dirty="0" err="1"/>
            <a:t>dhe</a:t>
          </a:r>
          <a:r>
            <a:rPr lang="de-DE" dirty="0"/>
            <a:t> </a:t>
          </a:r>
          <a:r>
            <a:rPr lang="de-DE" dirty="0" err="1"/>
            <a:t>sa</a:t>
          </a:r>
          <a:r>
            <a:rPr lang="de-DE" dirty="0"/>
            <a:t> </a:t>
          </a:r>
          <a:r>
            <a:rPr lang="de-DE" dirty="0" err="1"/>
            <a:t>është</a:t>
          </a:r>
          <a:r>
            <a:rPr lang="de-DE" dirty="0"/>
            <a:t> </a:t>
          </a:r>
          <a:r>
            <a:rPr lang="de-DE" dirty="0" err="1"/>
            <a:t>përdorur</a:t>
          </a:r>
          <a:r>
            <a:rPr lang="de-DE" dirty="0"/>
            <a:t> apo </a:t>
          </a:r>
          <a:r>
            <a:rPr lang="de-DE" dirty="0" err="1"/>
            <a:t>dërguar</a:t>
          </a:r>
          <a:r>
            <a:rPr lang="de-DE" dirty="0"/>
            <a:t> </a:t>
          </a:r>
          <a:r>
            <a:rPr lang="de-DE" dirty="0" err="1"/>
            <a:t>në</a:t>
          </a:r>
          <a:r>
            <a:rPr lang="de-DE" dirty="0"/>
            <a:t> </a:t>
          </a:r>
          <a:r>
            <a:rPr lang="de-DE" dirty="0" err="1"/>
            <a:t>rrjet</a:t>
          </a:r>
          <a:r>
            <a:rPr lang="de-DE" dirty="0"/>
            <a:t>.</a:t>
          </a:r>
          <a:endParaRPr lang="en-US" dirty="0"/>
        </a:p>
      </dgm:t>
    </dgm:pt>
    <dgm:pt modelId="{2E185372-2C24-4A66-A05C-25DC73C8E815}" type="parTrans" cxnId="{1174C9C2-C7F7-4C73-BC33-642A0FE5EFF5}">
      <dgm:prSet/>
      <dgm:spPr/>
      <dgm:t>
        <a:bodyPr/>
        <a:lstStyle/>
        <a:p>
          <a:endParaRPr lang="en-US"/>
        </a:p>
      </dgm:t>
    </dgm:pt>
    <dgm:pt modelId="{38FF3360-97A2-4330-87F1-1CE8C8D111DD}" type="sibTrans" cxnId="{1174C9C2-C7F7-4C73-BC33-642A0FE5EFF5}">
      <dgm:prSet/>
      <dgm:spPr/>
      <dgm:t>
        <a:bodyPr/>
        <a:lstStyle/>
        <a:p>
          <a:endParaRPr lang="en-US"/>
        </a:p>
      </dgm:t>
    </dgm:pt>
    <dgm:pt modelId="{797CC03D-E0D2-4C6C-A130-29C89DF04B6C}" type="pres">
      <dgm:prSet presAssocID="{8BB21D41-9DDD-405C-83F2-586F191917ED}" presName="vert0" presStyleCnt="0">
        <dgm:presLayoutVars>
          <dgm:dir/>
          <dgm:animOne val="branch"/>
          <dgm:animLvl val="lvl"/>
        </dgm:presLayoutVars>
      </dgm:prSet>
      <dgm:spPr/>
    </dgm:pt>
    <dgm:pt modelId="{7ADCD4C2-5C9A-4AB0-8F1F-DDE78DE81E58}" type="pres">
      <dgm:prSet presAssocID="{8C715C06-91D0-47D3-9D13-4012A206DE6D}" presName="thickLine" presStyleLbl="alignNode1" presStyleIdx="0" presStyleCnt="5"/>
      <dgm:spPr/>
    </dgm:pt>
    <dgm:pt modelId="{30A76A7F-D31F-4D44-85E9-0DE7CCBD1B18}" type="pres">
      <dgm:prSet presAssocID="{8C715C06-91D0-47D3-9D13-4012A206DE6D}" presName="horz1" presStyleCnt="0"/>
      <dgm:spPr/>
    </dgm:pt>
    <dgm:pt modelId="{D1F20873-BBC0-4A23-A5CC-CFF797CCF06E}" type="pres">
      <dgm:prSet presAssocID="{8C715C06-91D0-47D3-9D13-4012A206DE6D}" presName="tx1" presStyleLbl="revTx" presStyleIdx="0" presStyleCnt="5"/>
      <dgm:spPr/>
    </dgm:pt>
    <dgm:pt modelId="{94A9B32C-F385-432F-88E9-8E8AB63C0505}" type="pres">
      <dgm:prSet presAssocID="{8C715C06-91D0-47D3-9D13-4012A206DE6D}" presName="vert1" presStyleCnt="0"/>
      <dgm:spPr/>
    </dgm:pt>
    <dgm:pt modelId="{802F3321-2DC7-4C91-B2B9-884EF6EC08D2}" type="pres">
      <dgm:prSet presAssocID="{6DB88CB9-A524-4B8E-B67C-65A7EAAA767E}" presName="thickLine" presStyleLbl="alignNode1" presStyleIdx="1" presStyleCnt="5"/>
      <dgm:spPr/>
    </dgm:pt>
    <dgm:pt modelId="{C1DD8492-6AA2-44C4-9DC8-3A68825BE2A3}" type="pres">
      <dgm:prSet presAssocID="{6DB88CB9-A524-4B8E-B67C-65A7EAAA767E}" presName="horz1" presStyleCnt="0"/>
      <dgm:spPr/>
    </dgm:pt>
    <dgm:pt modelId="{66CBA8A6-60A8-44E3-81AF-75D958787CD5}" type="pres">
      <dgm:prSet presAssocID="{6DB88CB9-A524-4B8E-B67C-65A7EAAA767E}" presName="tx1" presStyleLbl="revTx" presStyleIdx="1" presStyleCnt="5"/>
      <dgm:spPr/>
    </dgm:pt>
    <dgm:pt modelId="{A51DC568-A29C-45FF-B544-4FF073052060}" type="pres">
      <dgm:prSet presAssocID="{6DB88CB9-A524-4B8E-B67C-65A7EAAA767E}" presName="vert1" presStyleCnt="0"/>
      <dgm:spPr/>
    </dgm:pt>
    <dgm:pt modelId="{0350D6BE-785C-4DC5-BC5B-342C85C4FB79}" type="pres">
      <dgm:prSet presAssocID="{7BC39642-5090-41D5-A4AF-C4C08AD33CA8}" presName="thickLine" presStyleLbl="alignNode1" presStyleIdx="2" presStyleCnt="5"/>
      <dgm:spPr/>
    </dgm:pt>
    <dgm:pt modelId="{B32F408E-CE6B-480B-8915-DF065815327F}" type="pres">
      <dgm:prSet presAssocID="{7BC39642-5090-41D5-A4AF-C4C08AD33CA8}" presName="horz1" presStyleCnt="0"/>
      <dgm:spPr/>
    </dgm:pt>
    <dgm:pt modelId="{A65E55BE-15A7-4B32-828F-C057ACC97C88}" type="pres">
      <dgm:prSet presAssocID="{7BC39642-5090-41D5-A4AF-C4C08AD33CA8}" presName="tx1" presStyleLbl="revTx" presStyleIdx="2" presStyleCnt="5"/>
      <dgm:spPr/>
    </dgm:pt>
    <dgm:pt modelId="{A20B2091-EF52-422D-89D8-9478E567BEAA}" type="pres">
      <dgm:prSet presAssocID="{7BC39642-5090-41D5-A4AF-C4C08AD33CA8}" presName="vert1" presStyleCnt="0"/>
      <dgm:spPr/>
    </dgm:pt>
    <dgm:pt modelId="{047297E8-2CAA-46D9-98F0-0B5B88AE3177}" type="pres">
      <dgm:prSet presAssocID="{75B16F32-C69B-4DFC-8E95-75F39EAEE9F4}" presName="thickLine" presStyleLbl="alignNode1" presStyleIdx="3" presStyleCnt="5"/>
      <dgm:spPr/>
    </dgm:pt>
    <dgm:pt modelId="{5348D25E-2F89-45AB-B20E-338409B85D57}" type="pres">
      <dgm:prSet presAssocID="{75B16F32-C69B-4DFC-8E95-75F39EAEE9F4}" presName="horz1" presStyleCnt="0"/>
      <dgm:spPr/>
    </dgm:pt>
    <dgm:pt modelId="{43DF696B-CEAF-4C7F-96EE-70263554B5A1}" type="pres">
      <dgm:prSet presAssocID="{75B16F32-C69B-4DFC-8E95-75F39EAEE9F4}" presName="tx1" presStyleLbl="revTx" presStyleIdx="3" presStyleCnt="5"/>
      <dgm:spPr/>
    </dgm:pt>
    <dgm:pt modelId="{F58BE418-28BB-483A-AD9C-867BCA466E58}" type="pres">
      <dgm:prSet presAssocID="{75B16F32-C69B-4DFC-8E95-75F39EAEE9F4}" presName="vert1" presStyleCnt="0"/>
      <dgm:spPr/>
    </dgm:pt>
    <dgm:pt modelId="{5E60E071-AB75-4AEA-B88D-0C09DC121748}" type="pres">
      <dgm:prSet presAssocID="{4F16C51A-1D62-4458-B677-3FD3446B757A}" presName="thickLine" presStyleLbl="alignNode1" presStyleIdx="4" presStyleCnt="5"/>
      <dgm:spPr/>
    </dgm:pt>
    <dgm:pt modelId="{C2DB01F0-0AAA-4420-88B6-2F92DE5DEFA8}" type="pres">
      <dgm:prSet presAssocID="{4F16C51A-1D62-4458-B677-3FD3446B757A}" presName="horz1" presStyleCnt="0"/>
      <dgm:spPr/>
    </dgm:pt>
    <dgm:pt modelId="{9CF90440-3A87-46D5-B3DD-816432531B70}" type="pres">
      <dgm:prSet presAssocID="{4F16C51A-1D62-4458-B677-3FD3446B757A}" presName="tx1" presStyleLbl="revTx" presStyleIdx="4" presStyleCnt="5"/>
      <dgm:spPr/>
    </dgm:pt>
    <dgm:pt modelId="{A35EEDFA-6EF4-4B16-9A23-B17430FB2379}" type="pres">
      <dgm:prSet presAssocID="{4F16C51A-1D62-4458-B677-3FD3446B757A}" presName="vert1" presStyleCnt="0"/>
      <dgm:spPr/>
    </dgm:pt>
  </dgm:ptLst>
  <dgm:cxnLst>
    <dgm:cxn modelId="{F1488A02-41C1-4F27-AA92-AA9232335743}" srcId="{8BB21D41-9DDD-405C-83F2-586F191917ED}" destId="{8C715C06-91D0-47D3-9D13-4012A206DE6D}" srcOrd="0" destOrd="0" parTransId="{EAE389C4-282F-4BAD-9B08-9F3203A7FC84}" sibTransId="{B251C2C5-C1E1-444D-ABE8-422A669DD421}"/>
    <dgm:cxn modelId="{69896C09-E4F0-4061-9894-A9C0CFC9B527}" srcId="{8BB21D41-9DDD-405C-83F2-586F191917ED}" destId="{75B16F32-C69B-4DFC-8E95-75F39EAEE9F4}" srcOrd="3" destOrd="0" parTransId="{BE799B73-2B8D-4F0D-9E19-71C61839C088}" sibTransId="{B0B4A718-F7A2-465C-BBF2-B9E20DA322D5}"/>
    <dgm:cxn modelId="{153FF134-34F8-4F90-98A5-918192CBC713}" type="presOf" srcId="{8C715C06-91D0-47D3-9D13-4012A206DE6D}" destId="{D1F20873-BBC0-4A23-A5CC-CFF797CCF06E}" srcOrd="0" destOrd="0" presId="urn:microsoft.com/office/officeart/2008/layout/LinedList"/>
    <dgm:cxn modelId="{8D969B95-7672-4466-9566-BE2EBDFF88BB}" type="presOf" srcId="{8BB21D41-9DDD-405C-83F2-586F191917ED}" destId="{797CC03D-E0D2-4C6C-A130-29C89DF04B6C}" srcOrd="0" destOrd="0" presId="urn:microsoft.com/office/officeart/2008/layout/LinedList"/>
    <dgm:cxn modelId="{5489B997-AEBC-463B-B85C-7C4B01FEA048}" srcId="{8BB21D41-9DDD-405C-83F2-586F191917ED}" destId="{7BC39642-5090-41D5-A4AF-C4C08AD33CA8}" srcOrd="2" destOrd="0" parTransId="{A08DC06F-D662-4812-ACB5-63D3BEDB1D72}" sibTransId="{64FE876B-03C7-4716-8ACB-CC921CB28471}"/>
    <dgm:cxn modelId="{399787AB-E762-4474-9A41-0D65A281DCDE}" type="presOf" srcId="{4F16C51A-1D62-4458-B677-3FD3446B757A}" destId="{9CF90440-3A87-46D5-B3DD-816432531B70}" srcOrd="0" destOrd="0" presId="urn:microsoft.com/office/officeart/2008/layout/LinedList"/>
    <dgm:cxn modelId="{E0EC95AD-7F90-44DB-8DAD-26177BA7C32C}" type="presOf" srcId="{75B16F32-C69B-4DFC-8E95-75F39EAEE9F4}" destId="{43DF696B-CEAF-4C7F-96EE-70263554B5A1}" srcOrd="0" destOrd="0" presId="urn:microsoft.com/office/officeart/2008/layout/LinedList"/>
    <dgm:cxn modelId="{1174C9C2-C7F7-4C73-BC33-642A0FE5EFF5}" srcId="{8BB21D41-9DDD-405C-83F2-586F191917ED}" destId="{4F16C51A-1D62-4458-B677-3FD3446B757A}" srcOrd="4" destOrd="0" parTransId="{2E185372-2C24-4A66-A05C-25DC73C8E815}" sibTransId="{38FF3360-97A2-4330-87F1-1CE8C8D111DD}"/>
    <dgm:cxn modelId="{53E7EFC6-2EC9-4D96-A06E-425F25D3BA46}" type="presOf" srcId="{7BC39642-5090-41D5-A4AF-C4C08AD33CA8}" destId="{A65E55BE-15A7-4B32-828F-C057ACC97C88}" srcOrd="0" destOrd="0" presId="urn:microsoft.com/office/officeart/2008/layout/LinedList"/>
    <dgm:cxn modelId="{E76EDCC7-C32E-4CCD-AE22-A7E9B2C2C166}" srcId="{8BB21D41-9DDD-405C-83F2-586F191917ED}" destId="{6DB88CB9-A524-4B8E-B67C-65A7EAAA767E}" srcOrd="1" destOrd="0" parTransId="{5FAA219C-004C-4716-ADA9-79AB98CC8683}" sibTransId="{016ED2D0-B75C-470B-B918-0403282168A3}"/>
    <dgm:cxn modelId="{BCC737E4-B11F-4440-8366-A0450793E51B}" type="presOf" srcId="{6DB88CB9-A524-4B8E-B67C-65A7EAAA767E}" destId="{66CBA8A6-60A8-44E3-81AF-75D958787CD5}" srcOrd="0" destOrd="0" presId="urn:microsoft.com/office/officeart/2008/layout/LinedList"/>
    <dgm:cxn modelId="{46AF5F18-8B11-4C69-BC8C-AEE107404462}" type="presParOf" srcId="{797CC03D-E0D2-4C6C-A130-29C89DF04B6C}" destId="{7ADCD4C2-5C9A-4AB0-8F1F-DDE78DE81E58}" srcOrd="0" destOrd="0" presId="urn:microsoft.com/office/officeart/2008/layout/LinedList"/>
    <dgm:cxn modelId="{11988965-1E56-4A11-84DA-D700A7E9D12D}" type="presParOf" srcId="{797CC03D-E0D2-4C6C-A130-29C89DF04B6C}" destId="{30A76A7F-D31F-4D44-85E9-0DE7CCBD1B18}" srcOrd="1" destOrd="0" presId="urn:microsoft.com/office/officeart/2008/layout/LinedList"/>
    <dgm:cxn modelId="{07D41151-47CD-4C41-B719-1498BC691382}" type="presParOf" srcId="{30A76A7F-D31F-4D44-85E9-0DE7CCBD1B18}" destId="{D1F20873-BBC0-4A23-A5CC-CFF797CCF06E}" srcOrd="0" destOrd="0" presId="urn:microsoft.com/office/officeart/2008/layout/LinedList"/>
    <dgm:cxn modelId="{28288E8A-73E6-4F96-8DF2-E7F8B581BE4D}" type="presParOf" srcId="{30A76A7F-D31F-4D44-85E9-0DE7CCBD1B18}" destId="{94A9B32C-F385-432F-88E9-8E8AB63C0505}" srcOrd="1" destOrd="0" presId="urn:microsoft.com/office/officeart/2008/layout/LinedList"/>
    <dgm:cxn modelId="{EA130FA4-A43F-46A7-95F0-40D253F8A4EA}" type="presParOf" srcId="{797CC03D-E0D2-4C6C-A130-29C89DF04B6C}" destId="{802F3321-2DC7-4C91-B2B9-884EF6EC08D2}" srcOrd="2" destOrd="0" presId="urn:microsoft.com/office/officeart/2008/layout/LinedList"/>
    <dgm:cxn modelId="{272866E6-F0BD-4059-A7F4-2A2C0600EBA2}" type="presParOf" srcId="{797CC03D-E0D2-4C6C-A130-29C89DF04B6C}" destId="{C1DD8492-6AA2-44C4-9DC8-3A68825BE2A3}" srcOrd="3" destOrd="0" presId="urn:microsoft.com/office/officeart/2008/layout/LinedList"/>
    <dgm:cxn modelId="{356BA57C-C156-48DF-B7CF-5914C88BC5C9}" type="presParOf" srcId="{C1DD8492-6AA2-44C4-9DC8-3A68825BE2A3}" destId="{66CBA8A6-60A8-44E3-81AF-75D958787CD5}" srcOrd="0" destOrd="0" presId="urn:microsoft.com/office/officeart/2008/layout/LinedList"/>
    <dgm:cxn modelId="{B9B64AA7-877C-4F7E-8054-C3941BE0A019}" type="presParOf" srcId="{C1DD8492-6AA2-44C4-9DC8-3A68825BE2A3}" destId="{A51DC568-A29C-45FF-B544-4FF073052060}" srcOrd="1" destOrd="0" presId="urn:microsoft.com/office/officeart/2008/layout/LinedList"/>
    <dgm:cxn modelId="{AFC6E684-8E89-4FD9-8374-C78013A7E1D5}" type="presParOf" srcId="{797CC03D-E0D2-4C6C-A130-29C89DF04B6C}" destId="{0350D6BE-785C-4DC5-BC5B-342C85C4FB79}" srcOrd="4" destOrd="0" presId="urn:microsoft.com/office/officeart/2008/layout/LinedList"/>
    <dgm:cxn modelId="{30C2349B-F46D-4DC2-9351-14AEF85FD4CE}" type="presParOf" srcId="{797CC03D-E0D2-4C6C-A130-29C89DF04B6C}" destId="{B32F408E-CE6B-480B-8915-DF065815327F}" srcOrd="5" destOrd="0" presId="urn:microsoft.com/office/officeart/2008/layout/LinedList"/>
    <dgm:cxn modelId="{93C0984D-3139-4013-9727-AAC3F3B49749}" type="presParOf" srcId="{B32F408E-CE6B-480B-8915-DF065815327F}" destId="{A65E55BE-15A7-4B32-828F-C057ACC97C88}" srcOrd="0" destOrd="0" presId="urn:microsoft.com/office/officeart/2008/layout/LinedList"/>
    <dgm:cxn modelId="{46D0A6D8-CF19-4CE4-9362-51CF7276F35A}" type="presParOf" srcId="{B32F408E-CE6B-480B-8915-DF065815327F}" destId="{A20B2091-EF52-422D-89D8-9478E567BEAA}" srcOrd="1" destOrd="0" presId="urn:microsoft.com/office/officeart/2008/layout/LinedList"/>
    <dgm:cxn modelId="{A615035B-227A-4316-BBFD-3C88886827C4}" type="presParOf" srcId="{797CC03D-E0D2-4C6C-A130-29C89DF04B6C}" destId="{047297E8-2CAA-46D9-98F0-0B5B88AE3177}" srcOrd="6" destOrd="0" presId="urn:microsoft.com/office/officeart/2008/layout/LinedList"/>
    <dgm:cxn modelId="{1174817A-F57F-4055-86C1-F5C6D60D6F21}" type="presParOf" srcId="{797CC03D-E0D2-4C6C-A130-29C89DF04B6C}" destId="{5348D25E-2F89-45AB-B20E-338409B85D57}" srcOrd="7" destOrd="0" presId="urn:microsoft.com/office/officeart/2008/layout/LinedList"/>
    <dgm:cxn modelId="{21CC7B97-195C-4B61-B3E2-DC7A23E9A5E0}" type="presParOf" srcId="{5348D25E-2F89-45AB-B20E-338409B85D57}" destId="{43DF696B-CEAF-4C7F-96EE-70263554B5A1}" srcOrd="0" destOrd="0" presId="urn:microsoft.com/office/officeart/2008/layout/LinedList"/>
    <dgm:cxn modelId="{14BD7CA2-D3DE-4A38-86BC-635DB514FDEB}" type="presParOf" srcId="{5348D25E-2F89-45AB-B20E-338409B85D57}" destId="{F58BE418-28BB-483A-AD9C-867BCA466E58}" srcOrd="1" destOrd="0" presId="urn:microsoft.com/office/officeart/2008/layout/LinedList"/>
    <dgm:cxn modelId="{DA915330-5272-40FD-B5EF-219D4BD1FD59}" type="presParOf" srcId="{797CC03D-E0D2-4C6C-A130-29C89DF04B6C}" destId="{5E60E071-AB75-4AEA-B88D-0C09DC121748}" srcOrd="8" destOrd="0" presId="urn:microsoft.com/office/officeart/2008/layout/LinedList"/>
    <dgm:cxn modelId="{0B8A5073-B0CC-46A9-9053-8B05453D78AF}" type="presParOf" srcId="{797CC03D-E0D2-4C6C-A130-29C89DF04B6C}" destId="{C2DB01F0-0AAA-4420-88B6-2F92DE5DEFA8}" srcOrd="9" destOrd="0" presId="urn:microsoft.com/office/officeart/2008/layout/LinedList"/>
    <dgm:cxn modelId="{99B0CFA6-E30A-47C2-BE89-D513813AC49B}" type="presParOf" srcId="{C2DB01F0-0AAA-4420-88B6-2F92DE5DEFA8}" destId="{9CF90440-3A87-46D5-B3DD-816432531B70}" srcOrd="0" destOrd="0" presId="urn:microsoft.com/office/officeart/2008/layout/LinedList"/>
    <dgm:cxn modelId="{53812BA2-8E66-454E-BD62-245023E543BB}" type="presParOf" srcId="{C2DB01F0-0AAA-4420-88B6-2F92DE5DEFA8}" destId="{A35EEDFA-6EF4-4B16-9A23-B17430FB237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A8F6C0-9CB7-4B8B-BCA8-99AB02D9CBF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37E9262-FED7-4731-AFB4-23A6703A63F2}">
      <dgm:prSet/>
      <dgm:spPr/>
      <dgm:t>
        <a:bodyPr/>
        <a:lstStyle/>
        <a:p>
          <a:r>
            <a:rPr lang="sq"/>
            <a:t>1. Karta dhe identiteti i klientit</a:t>
          </a:r>
        </a:p>
      </dgm:t>
    </dgm:pt>
    <dgm:pt modelId="{959832CC-C251-48C7-BE80-0EBC40EA6EC9}" type="parTrans" cxnId="{D99DBC2C-05DE-46F0-A3CA-F2EE07A3E972}">
      <dgm:prSet/>
      <dgm:spPr/>
      <dgm:t>
        <a:bodyPr/>
        <a:lstStyle/>
        <a:p>
          <a:endParaRPr lang="en-US"/>
        </a:p>
      </dgm:t>
    </dgm:pt>
    <dgm:pt modelId="{D034E482-D732-470A-B09A-932E0DBA2A05}" type="sibTrans" cxnId="{D99DBC2C-05DE-46F0-A3CA-F2EE07A3E972}">
      <dgm:prSet/>
      <dgm:spPr/>
      <dgm:t>
        <a:bodyPr/>
        <a:lstStyle/>
        <a:p>
          <a:endParaRPr lang="en-US"/>
        </a:p>
      </dgm:t>
    </dgm:pt>
    <dgm:pt modelId="{32954274-AF9E-448D-A4E8-1905E4D19A88}">
      <dgm:prSet/>
      <dgm:spPr/>
      <dgm:t>
        <a:bodyPr/>
        <a:lstStyle/>
        <a:p>
          <a:r>
            <a:rPr lang="sq" dirty="0"/>
            <a:t>2. Certifikatat të prirur (e-Albania)</a:t>
          </a:r>
        </a:p>
      </dgm:t>
    </dgm:pt>
    <dgm:pt modelId="{B5519982-A119-476A-B9C2-20A2C625D883}" type="parTrans" cxnId="{F1F9E274-01D8-4608-88AA-17FA6870BD55}">
      <dgm:prSet/>
      <dgm:spPr/>
      <dgm:t>
        <a:bodyPr/>
        <a:lstStyle/>
        <a:p>
          <a:endParaRPr lang="en-US"/>
        </a:p>
      </dgm:t>
    </dgm:pt>
    <dgm:pt modelId="{F543695E-3FB1-4D47-952D-E90264A45797}" type="sibTrans" cxnId="{F1F9E274-01D8-4608-88AA-17FA6870BD55}">
      <dgm:prSet/>
      <dgm:spPr/>
      <dgm:t>
        <a:bodyPr/>
        <a:lstStyle/>
        <a:p>
          <a:endParaRPr lang="en-US"/>
        </a:p>
      </dgm:t>
    </dgm:pt>
    <dgm:pt modelId="{F5B5F0A3-AEA4-483A-883A-FCB51D6AB5BD}">
      <dgm:prSet/>
      <dgm:spPr/>
      <dgm:t>
        <a:bodyPr/>
        <a:lstStyle/>
        <a:p>
          <a:r>
            <a:rPr lang="sq" dirty="0"/>
            <a:t>3. </a:t>
          </a:r>
          <a:r>
            <a:rPr lang="sq" dirty="0" err="1"/>
            <a:t>Kartele</a:t>
          </a:r>
          <a:r>
            <a:rPr lang="sq" dirty="0"/>
            <a:t> </a:t>
          </a:r>
          <a:r>
            <a:rPr lang="sq" dirty="0" err="1"/>
            <a:t>pasurie</a:t>
          </a:r>
          <a:r>
            <a:rPr lang="sq" dirty="0"/>
            <a:t> /hard </a:t>
          </a:r>
          <a:r>
            <a:rPr lang="sq" dirty="0" err="1"/>
            <a:t>kadastrale</a:t>
          </a:r>
          <a:r>
            <a:rPr lang="sq" dirty="0"/>
            <a:t> </a:t>
          </a:r>
          <a:r>
            <a:rPr lang="sq" dirty="0" err="1"/>
            <a:t>dhe</a:t>
          </a:r>
          <a:r>
            <a:rPr lang="sq" dirty="0"/>
            <a:t> 3 </a:t>
          </a:r>
          <a:r>
            <a:rPr lang="sq" dirty="0" err="1"/>
            <a:t>muaj</a:t>
          </a:r>
          <a:r>
            <a:rPr lang="sq" dirty="0"/>
            <a:t> </a:t>
          </a:r>
          <a:r>
            <a:rPr lang="sq" dirty="0" err="1"/>
            <a:t>te</a:t>
          </a:r>
          <a:r>
            <a:rPr lang="sq" dirty="0"/>
            <a:t> e </a:t>
          </a:r>
          <a:r>
            <a:rPr lang="sq" dirty="0" err="1"/>
            <a:t>fundit</a:t>
          </a:r>
          <a:r>
            <a:rPr lang="sq" dirty="0"/>
            <a:t> (e- </a:t>
          </a:r>
          <a:r>
            <a:rPr lang="sq" dirty="0" err="1"/>
            <a:t>albania</a:t>
          </a:r>
          <a:r>
            <a:rPr lang="sq" dirty="0"/>
            <a:t> )</a:t>
          </a:r>
        </a:p>
      </dgm:t>
    </dgm:pt>
    <dgm:pt modelId="{4E97ECFE-D5F7-4CE5-94CF-53645679EE7C}" type="parTrans" cxnId="{696F8E77-E1DA-4723-B6FD-7DA94B30A935}">
      <dgm:prSet/>
      <dgm:spPr/>
      <dgm:t>
        <a:bodyPr/>
        <a:lstStyle/>
        <a:p>
          <a:endParaRPr lang="en-US"/>
        </a:p>
      </dgm:t>
    </dgm:pt>
    <dgm:pt modelId="{6CEEBEB9-B213-40ED-927A-CEB9414D275C}" type="sibTrans" cxnId="{696F8E77-E1DA-4723-B6FD-7DA94B30A935}">
      <dgm:prSet/>
      <dgm:spPr/>
      <dgm:t>
        <a:bodyPr/>
        <a:lstStyle/>
        <a:p>
          <a:endParaRPr lang="en-US"/>
        </a:p>
      </dgm:t>
    </dgm:pt>
    <dgm:pt modelId="{B54ABE16-FACE-4587-9BF0-32F9F80B1E19}">
      <dgm:prSet/>
      <dgm:spPr/>
      <dgm:t>
        <a:bodyPr/>
        <a:lstStyle/>
        <a:p>
          <a:r>
            <a:rPr lang="sq"/>
            <a:t>4. Kontrate Number OSHEE</a:t>
          </a:r>
        </a:p>
      </dgm:t>
    </dgm:pt>
    <dgm:pt modelId="{85C833A0-EF4D-44D5-A0B6-29605878A821}" type="parTrans" cxnId="{9D8155C3-D6C9-48A0-87B8-06C131493C95}">
      <dgm:prSet/>
      <dgm:spPr/>
      <dgm:t>
        <a:bodyPr/>
        <a:lstStyle/>
        <a:p>
          <a:endParaRPr lang="en-US"/>
        </a:p>
      </dgm:t>
    </dgm:pt>
    <dgm:pt modelId="{B6376A03-971B-4A4A-A666-8C09C2DBFB02}" type="sibTrans" cxnId="{9D8155C3-D6C9-48A0-87B8-06C131493C95}">
      <dgm:prSet/>
      <dgm:spPr/>
      <dgm:t>
        <a:bodyPr/>
        <a:lstStyle/>
        <a:p>
          <a:endParaRPr lang="en-US"/>
        </a:p>
      </dgm:t>
    </dgm:pt>
    <dgm:pt modelId="{3C08D08E-2EF3-447B-AF36-5984132A8C5C}">
      <dgm:prSet/>
      <dgm:spPr/>
      <dgm:t>
        <a:bodyPr/>
        <a:lstStyle/>
        <a:p>
          <a:r>
            <a:rPr lang="sq"/>
            <a:t>5. Plan rilevimi topograf nga topograf I licenuar</a:t>
          </a:r>
        </a:p>
      </dgm:t>
    </dgm:pt>
    <dgm:pt modelId="{C9B05312-8553-408D-BDB6-AB9B5596E8F7}" type="parTrans" cxnId="{F1484896-A274-4CE8-A046-79826E192DAF}">
      <dgm:prSet/>
      <dgm:spPr/>
      <dgm:t>
        <a:bodyPr/>
        <a:lstStyle/>
        <a:p>
          <a:endParaRPr lang="en-US"/>
        </a:p>
      </dgm:t>
    </dgm:pt>
    <dgm:pt modelId="{529D6708-A517-43FE-BAAD-81A47CC5BE5A}" type="sibTrans" cxnId="{F1484896-A274-4CE8-A046-79826E192DAF}">
      <dgm:prSet/>
      <dgm:spPr/>
      <dgm:t>
        <a:bodyPr/>
        <a:lstStyle/>
        <a:p>
          <a:endParaRPr lang="en-US"/>
        </a:p>
      </dgm:t>
    </dgm:pt>
    <dgm:pt modelId="{78C53131-0DD7-4AAD-9592-04E652C1E378}">
      <dgm:prSet/>
      <dgm:spPr/>
      <dgm:t>
        <a:bodyPr/>
        <a:lstStyle/>
        <a:p>
          <a:r>
            <a:rPr lang="sq"/>
            <a:t>6. Kopje licence e topografit</a:t>
          </a:r>
        </a:p>
      </dgm:t>
    </dgm:pt>
    <dgm:pt modelId="{A611670F-E883-4B83-93B1-001E7E66820B}" type="parTrans" cxnId="{D8AD1982-B2AA-4765-9939-BF23FB078291}">
      <dgm:prSet/>
      <dgm:spPr/>
      <dgm:t>
        <a:bodyPr/>
        <a:lstStyle/>
        <a:p>
          <a:endParaRPr lang="en-US"/>
        </a:p>
      </dgm:t>
    </dgm:pt>
    <dgm:pt modelId="{3E014A59-650B-46B7-83D6-E9798D5001BB}" type="sibTrans" cxnId="{D8AD1982-B2AA-4765-9939-BF23FB078291}">
      <dgm:prSet/>
      <dgm:spPr/>
      <dgm:t>
        <a:bodyPr/>
        <a:lstStyle/>
        <a:p>
          <a:endParaRPr lang="en-US"/>
        </a:p>
      </dgm:t>
    </dgm:pt>
    <dgm:pt modelId="{28AB4C5D-0CBD-4632-AD84-E20DC18D4233}">
      <dgm:prSet/>
      <dgm:spPr/>
      <dgm:t>
        <a:bodyPr/>
        <a:lstStyle/>
        <a:p>
          <a:r>
            <a:rPr lang="sq"/>
            <a:t>7. Prokure nga investitori per Aplikimin ne Bashki</a:t>
          </a:r>
        </a:p>
      </dgm:t>
    </dgm:pt>
    <dgm:pt modelId="{63799152-A87C-43B3-B51C-93E345B13CAC}" type="parTrans" cxnId="{BB2EEF6C-27A0-4325-A205-13E201DF4BE2}">
      <dgm:prSet/>
      <dgm:spPr/>
      <dgm:t>
        <a:bodyPr/>
        <a:lstStyle/>
        <a:p>
          <a:endParaRPr lang="en-US"/>
        </a:p>
      </dgm:t>
    </dgm:pt>
    <dgm:pt modelId="{567E48CE-EBF7-4225-B072-D0F414506E04}" type="sibTrans" cxnId="{BB2EEF6C-27A0-4325-A205-13E201DF4BE2}">
      <dgm:prSet/>
      <dgm:spPr/>
      <dgm:t>
        <a:bodyPr/>
        <a:lstStyle/>
        <a:p>
          <a:endParaRPr lang="en-US"/>
        </a:p>
      </dgm:t>
    </dgm:pt>
    <dgm:pt modelId="{6D4B5E5F-7F3C-4D80-A102-207E07DC0614}" type="pres">
      <dgm:prSet presAssocID="{0BA8F6C0-9CB7-4B8B-BCA8-99AB02D9CBF9}" presName="linear" presStyleCnt="0">
        <dgm:presLayoutVars>
          <dgm:animLvl val="lvl"/>
          <dgm:resizeHandles val="exact"/>
        </dgm:presLayoutVars>
      </dgm:prSet>
      <dgm:spPr/>
    </dgm:pt>
    <dgm:pt modelId="{C9DD92B4-7B70-49EC-ABB9-08331325D742}" type="pres">
      <dgm:prSet presAssocID="{237E9262-FED7-4731-AFB4-23A6703A63F2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3DFF4FB-D128-40A9-A339-BFB092099DC3}" type="pres">
      <dgm:prSet presAssocID="{D034E482-D732-470A-B09A-932E0DBA2A05}" presName="spacer" presStyleCnt="0"/>
      <dgm:spPr/>
    </dgm:pt>
    <dgm:pt modelId="{8E3FB395-6B49-4685-AA2C-3EDA3B7811F4}" type="pres">
      <dgm:prSet presAssocID="{32954274-AF9E-448D-A4E8-1905E4D19A88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0B4712F-ACBD-4F3F-A076-A71DAC7E778C}" type="pres">
      <dgm:prSet presAssocID="{F543695E-3FB1-4D47-952D-E90264A45797}" presName="spacer" presStyleCnt="0"/>
      <dgm:spPr/>
    </dgm:pt>
    <dgm:pt modelId="{0348D18E-BE56-4ADC-9EDA-0B8FAFA3DDA6}" type="pres">
      <dgm:prSet presAssocID="{F5B5F0A3-AEA4-483A-883A-FCB51D6AB5B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D384988-BFDC-450A-A5F1-81603F5AC591}" type="pres">
      <dgm:prSet presAssocID="{6CEEBEB9-B213-40ED-927A-CEB9414D275C}" presName="spacer" presStyleCnt="0"/>
      <dgm:spPr/>
    </dgm:pt>
    <dgm:pt modelId="{78F2058A-F317-4F3A-9CEB-62B777D59891}" type="pres">
      <dgm:prSet presAssocID="{B54ABE16-FACE-4587-9BF0-32F9F80B1E19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E02628D-4362-4E70-A7D0-921A9FA028BD}" type="pres">
      <dgm:prSet presAssocID="{B6376A03-971B-4A4A-A666-8C09C2DBFB02}" presName="spacer" presStyleCnt="0"/>
      <dgm:spPr/>
    </dgm:pt>
    <dgm:pt modelId="{36BB9557-B5F8-4CA7-8B46-8FE389681434}" type="pres">
      <dgm:prSet presAssocID="{3C08D08E-2EF3-447B-AF36-5984132A8C5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20B2904C-683A-4161-B4CF-B9C5E00D0FC4}" type="pres">
      <dgm:prSet presAssocID="{529D6708-A517-43FE-BAAD-81A47CC5BE5A}" presName="spacer" presStyleCnt="0"/>
      <dgm:spPr/>
    </dgm:pt>
    <dgm:pt modelId="{734259C2-5678-41D8-A5E3-EFECD77D21BD}" type="pres">
      <dgm:prSet presAssocID="{78C53131-0DD7-4AAD-9592-04E652C1E37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F8C3127-4E58-4416-B591-226C5FEE98DA}" type="pres">
      <dgm:prSet presAssocID="{3E014A59-650B-46B7-83D6-E9798D5001BB}" presName="spacer" presStyleCnt="0"/>
      <dgm:spPr/>
    </dgm:pt>
    <dgm:pt modelId="{580771D8-4720-42D6-A943-B907438451A6}" type="pres">
      <dgm:prSet presAssocID="{28AB4C5D-0CBD-4632-AD84-E20DC18D423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58A0216-15F8-4D7D-9FE9-168D03B0EEFC}" type="presOf" srcId="{28AB4C5D-0CBD-4632-AD84-E20DC18D4233}" destId="{580771D8-4720-42D6-A943-B907438451A6}" srcOrd="0" destOrd="0" presId="urn:microsoft.com/office/officeart/2005/8/layout/vList2"/>
    <dgm:cxn modelId="{D99DBC2C-05DE-46F0-A3CA-F2EE07A3E972}" srcId="{0BA8F6C0-9CB7-4B8B-BCA8-99AB02D9CBF9}" destId="{237E9262-FED7-4731-AFB4-23A6703A63F2}" srcOrd="0" destOrd="0" parTransId="{959832CC-C251-48C7-BE80-0EBC40EA6EC9}" sibTransId="{D034E482-D732-470A-B09A-932E0DBA2A05}"/>
    <dgm:cxn modelId="{93EF2E30-82AF-4790-B4B0-809F2176E890}" type="presOf" srcId="{237E9262-FED7-4731-AFB4-23A6703A63F2}" destId="{C9DD92B4-7B70-49EC-ABB9-08331325D742}" srcOrd="0" destOrd="0" presId="urn:microsoft.com/office/officeart/2005/8/layout/vList2"/>
    <dgm:cxn modelId="{BB2EEF6C-27A0-4325-A205-13E201DF4BE2}" srcId="{0BA8F6C0-9CB7-4B8B-BCA8-99AB02D9CBF9}" destId="{28AB4C5D-0CBD-4632-AD84-E20DC18D4233}" srcOrd="6" destOrd="0" parTransId="{63799152-A87C-43B3-B51C-93E345B13CAC}" sibTransId="{567E48CE-EBF7-4225-B072-D0F414506E04}"/>
    <dgm:cxn modelId="{F1F9E274-01D8-4608-88AA-17FA6870BD55}" srcId="{0BA8F6C0-9CB7-4B8B-BCA8-99AB02D9CBF9}" destId="{32954274-AF9E-448D-A4E8-1905E4D19A88}" srcOrd="1" destOrd="0" parTransId="{B5519982-A119-476A-B9C2-20A2C625D883}" sibTransId="{F543695E-3FB1-4D47-952D-E90264A45797}"/>
    <dgm:cxn modelId="{696F8E77-E1DA-4723-B6FD-7DA94B30A935}" srcId="{0BA8F6C0-9CB7-4B8B-BCA8-99AB02D9CBF9}" destId="{F5B5F0A3-AEA4-483A-883A-FCB51D6AB5BD}" srcOrd="2" destOrd="0" parTransId="{4E97ECFE-D5F7-4CE5-94CF-53645679EE7C}" sibTransId="{6CEEBEB9-B213-40ED-927A-CEB9414D275C}"/>
    <dgm:cxn modelId="{D8AD1982-B2AA-4765-9939-BF23FB078291}" srcId="{0BA8F6C0-9CB7-4B8B-BCA8-99AB02D9CBF9}" destId="{78C53131-0DD7-4AAD-9592-04E652C1E378}" srcOrd="5" destOrd="0" parTransId="{A611670F-E883-4B83-93B1-001E7E66820B}" sibTransId="{3E014A59-650B-46B7-83D6-E9798D5001BB}"/>
    <dgm:cxn modelId="{F1484896-A274-4CE8-A046-79826E192DAF}" srcId="{0BA8F6C0-9CB7-4B8B-BCA8-99AB02D9CBF9}" destId="{3C08D08E-2EF3-447B-AF36-5984132A8C5C}" srcOrd="4" destOrd="0" parTransId="{C9B05312-8553-408D-BDB6-AB9B5596E8F7}" sibTransId="{529D6708-A517-43FE-BAAD-81A47CC5BE5A}"/>
    <dgm:cxn modelId="{D98C219C-755E-4202-A7B1-404AA54A4650}" type="presOf" srcId="{F5B5F0A3-AEA4-483A-883A-FCB51D6AB5BD}" destId="{0348D18E-BE56-4ADC-9EDA-0B8FAFA3DDA6}" srcOrd="0" destOrd="0" presId="urn:microsoft.com/office/officeart/2005/8/layout/vList2"/>
    <dgm:cxn modelId="{EA3FB3A1-15C2-43C7-B65D-0E3F9FCA0DF8}" type="presOf" srcId="{0BA8F6C0-9CB7-4B8B-BCA8-99AB02D9CBF9}" destId="{6D4B5E5F-7F3C-4D80-A102-207E07DC0614}" srcOrd="0" destOrd="0" presId="urn:microsoft.com/office/officeart/2005/8/layout/vList2"/>
    <dgm:cxn modelId="{1642FAA2-E15C-43CB-B3D2-C42EF8A5F413}" type="presOf" srcId="{3C08D08E-2EF3-447B-AF36-5984132A8C5C}" destId="{36BB9557-B5F8-4CA7-8B46-8FE389681434}" srcOrd="0" destOrd="0" presId="urn:microsoft.com/office/officeart/2005/8/layout/vList2"/>
    <dgm:cxn modelId="{C002F1C1-3FAA-4060-A8F2-64938DF2CA63}" type="presOf" srcId="{32954274-AF9E-448D-A4E8-1905E4D19A88}" destId="{8E3FB395-6B49-4685-AA2C-3EDA3B7811F4}" srcOrd="0" destOrd="0" presId="urn:microsoft.com/office/officeart/2005/8/layout/vList2"/>
    <dgm:cxn modelId="{9D8155C3-D6C9-48A0-87B8-06C131493C95}" srcId="{0BA8F6C0-9CB7-4B8B-BCA8-99AB02D9CBF9}" destId="{B54ABE16-FACE-4587-9BF0-32F9F80B1E19}" srcOrd="3" destOrd="0" parTransId="{85C833A0-EF4D-44D5-A0B6-29605878A821}" sibTransId="{B6376A03-971B-4A4A-A666-8C09C2DBFB02}"/>
    <dgm:cxn modelId="{4B6951EA-6141-467D-977E-17B395C72716}" type="presOf" srcId="{78C53131-0DD7-4AAD-9592-04E652C1E378}" destId="{734259C2-5678-41D8-A5E3-EFECD77D21BD}" srcOrd="0" destOrd="0" presId="urn:microsoft.com/office/officeart/2005/8/layout/vList2"/>
    <dgm:cxn modelId="{B07D35F1-F650-4BA9-8337-C51988C7514A}" type="presOf" srcId="{B54ABE16-FACE-4587-9BF0-32F9F80B1E19}" destId="{78F2058A-F317-4F3A-9CEB-62B777D59891}" srcOrd="0" destOrd="0" presId="urn:microsoft.com/office/officeart/2005/8/layout/vList2"/>
    <dgm:cxn modelId="{BECE66A4-2635-47D6-8DAE-66B173E1657C}" type="presParOf" srcId="{6D4B5E5F-7F3C-4D80-A102-207E07DC0614}" destId="{C9DD92B4-7B70-49EC-ABB9-08331325D742}" srcOrd="0" destOrd="0" presId="urn:microsoft.com/office/officeart/2005/8/layout/vList2"/>
    <dgm:cxn modelId="{F2EA2CCD-8A10-497D-984E-95FC15382B59}" type="presParOf" srcId="{6D4B5E5F-7F3C-4D80-A102-207E07DC0614}" destId="{A3DFF4FB-D128-40A9-A339-BFB092099DC3}" srcOrd="1" destOrd="0" presId="urn:microsoft.com/office/officeart/2005/8/layout/vList2"/>
    <dgm:cxn modelId="{234191E3-32AC-4785-91F8-5B97E435D9A6}" type="presParOf" srcId="{6D4B5E5F-7F3C-4D80-A102-207E07DC0614}" destId="{8E3FB395-6B49-4685-AA2C-3EDA3B7811F4}" srcOrd="2" destOrd="0" presId="urn:microsoft.com/office/officeart/2005/8/layout/vList2"/>
    <dgm:cxn modelId="{0BEADC75-AF26-4A60-BA9F-5A7F03182736}" type="presParOf" srcId="{6D4B5E5F-7F3C-4D80-A102-207E07DC0614}" destId="{10B4712F-ACBD-4F3F-A076-A71DAC7E778C}" srcOrd="3" destOrd="0" presId="urn:microsoft.com/office/officeart/2005/8/layout/vList2"/>
    <dgm:cxn modelId="{107BFD70-321C-4921-BF7D-B630BF96AE73}" type="presParOf" srcId="{6D4B5E5F-7F3C-4D80-A102-207E07DC0614}" destId="{0348D18E-BE56-4ADC-9EDA-0B8FAFA3DDA6}" srcOrd="4" destOrd="0" presId="urn:microsoft.com/office/officeart/2005/8/layout/vList2"/>
    <dgm:cxn modelId="{E18EA3C5-D459-436A-8C79-6ACD9D4732DE}" type="presParOf" srcId="{6D4B5E5F-7F3C-4D80-A102-207E07DC0614}" destId="{BD384988-BFDC-450A-A5F1-81603F5AC591}" srcOrd="5" destOrd="0" presId="urn:microsoft.com/office/officeart/2005/8/layout/vList2"/>
    <dgm:cxn modelId="{CBD01FEE-7651-4483-B0D7-10F3DFC2743B}" type="presParOf" srcId="{6D4B5E5F-7F3C-4D80-A102-207E07DC0614}" destId="{78F2058A-F317-4F3A-9CEB-62B777D59891}" srcOrd="6" destOrd="0" presId="urn:microsoft.com/office/officeart/2005/8/layout/vList2"/>
    <dgm:cxn modelId="{E223F6A8-C8AC-435C-893E-ACC0E1135F1B}" type="presParOf" srcId="{6D4B5E5F-7F3C-4D80-A102-207E07DC0614}" destId="{3E02628D-4362-4E70-A7D0-921A9FA028BD}" srcOrd="7" destOrd="0" presId="urn:microsoft.com/office/officeart/2005/8/layout/vList2"/>
    <dgm:cxn modelId="{9828C5A3-A0CA-4098-BA57-6E1B635BAE43}" type="presParOf" srcId="{6D4B5E5F-7F3C-4D80-A102-207E07DC0614}" destId="{36BB9557-B5F8-4CA7-8B46-8FE389681434}" srcOrd="8" destOrd="0" presId="urn:microsoft.com/office/officeart/2005/8/layout/vList2"/>
    <dgm:cxn modelId="{B6EF5A59-63D1-4E9C-90AD-E878D767C924}" type="presParOf" srcId="{6D4B5E5F-7F3C-4D80-A102-207E07DC0614}" destId="{20B2904C-683A-4161-B4CF-B9C5E00D0FC4}" srcOrd="9" destOrd="0" presId="urn:microsoft.com/office/officeart/2005/8/layout/vList2"/>
    <dgm:cxn modelId="{C3736834-B7F5-40D8-90A8-2E2EE2DBD28A}" type="presParOf" srcId="{6D4B5E5F-7F3C-4D80-A102-207E07DC0614}" destId="{734259C2-5678-41D8-A5E3-EFECD77D21BD}" srcOrd="10" destOrd="0" presId="urn:microsoft.com/office/officeart/2005/8/layout/vList2"/>
    <dgm:cxn modelId="{ED823EF7-DEF1-4742-AD7F-3D72B927D8FF}" type="presParOf" srcId="{6D4B5E5F-7F3C-4D80-A102-207E07DC0614}" destId="{1F8C3127-4E58-4416-B591-226C5FEE98DA}" srcOrd="11" destOrd="0" presId="urn:microsoft.com/office/officeart/2005/8/layout/vList2"/>
    <dgm:cxn modelId="{FA2462BE-0C80-4B7C-BB56-E4536B7746C0}" type="presParOf" srcId="{6D4B5E5F-7F3C-4D80-A102-207E07DC0614}" destId="{580771D8-4720-42D6-A943-B907438451A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903C6-604F-42A0-8A25-AE3AC107515F}">
      <dsp:nvSpPr>
        <dsp:cNvPr id="0" name=""/>
        <dsp:cNvSpPr/>
      </dsp:nvSpPr>
      <dsp:spPr>
        <a:xfrm>
          <a:off x="898829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D961CA-EC5A-424D-AAA9-BCE4D814921D}">
      <dsp:nvSpPr>
        <dsp:cNvPr id="0" name=""/>
        <dsp:cNvSpPr/>
      </dsp:nvSpPr>
      <dsp:spPr>
        <a:xfrm>
          <a:off x="1112262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729D0-CAA9-40ED-BC89-1BB1552F40F5}">
      <dsp:nvSpPr>
        <dsp:cNvPr id="0" name=""/>
        <dsp:cNvSpPr/>
      </dsp:nvSpPr>
      <dsp:spPr>
        <a:xfrm>
          <a:off x="578678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Konsultim falas</a:t>
          </a:r>
          <a:endParaRPr lang="en-US" sz="1100" kern="1200"/>
        </a:p>
      </dsp:txBody>
      <dsp:txXfrm>
        <a:off x="578678" y="1313725"/>
        <a:ext cx="1641796" cy="656718"/>
      </dsp:txXfrm>
    </dsp:sp>
    <dsp:sp modelId="{5105FB6C-4231-4E44-8333-AE0AD4AC5127}">
      <dsp:nvSpPr>
        <dsp:cNvPr id="0" name=""/>
        <dsp:cNvSpPr/>
      </dsp:nvSpPr>
      <dsp:spPr>
        <a:xfrm>
          <a:off x="2827940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63FDF9-C4C7-479C-A0B8-83EA4E23B66F}">
      <dsp:nvSpPr>
        <dsp:cNvPr id="0" name=""/>
        <dsp:cNvSpPr/>
      </dsp:nvSpPr>
      <dsp:spPr>
        <a:xfrm>
          <a:off x="3041374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2AEB1-1F2F-4A25-9AB2-5F4A4720CC22}">
      <dsp:nvSpPr>
        <dsp:cNvPr id="0" name=""/>
        <dsp:cNvSpPr/>
      </dsp:nvSpPr>
      <dsp:spPr>
        <a:xfrm>
          <a:off x="2507790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Planifikimi dhe menaxhimi i projekteve</a:t>
          </a:r>
          <a:endParaRPr lang="en-US" sz="1100" kern="1200"/>
        </a:p>
      </dsp:txBody>
      <dsp:txXfrm>
        <a:off x="2507790" y="1313725"/>
        <a:ext cx="1641796" cy="656718"/>
      </dsp:txXfrm>
    </dsp:sp>
    <dsp:sp modelId="{28760242-94FD-4E66-8050-FCC15D9B3EE4}">
      <dsp:nvSpPr>
        <dsp:cNvPr id="0" name=""/>
        <dsp:cNvSpPr/>
      </dsp:nvSpPr>
      <dsp:spPr>
        <a:xfrm>
          <a:off x="4757051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AFF0C-5D3C-47BA-A4B2-9180D4B60AE6}">
      <dsp:nvSpPr>
        <dsp:cNvPr id="0" name=""/>
        <dsp:cNvSpPr/>
      </dsp:nvSpPr>
      <dsp:spPr>
        <a:xfrm>
          <a:off x="4970485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6D760-101A-4E0B-BABC-41537399E9DD}">
      <dsp:nvSpPr>
        <dsp:cNvPr id="0" name=""/>
        <dsp:cNvSpPr/>
      </dsp:nvSpPr>
      <dsp:spPr>
        <a:xfrm>
          <a:off x="4436901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Furnizim i komponentëve fotovoltaikë me cilësi të lartë</a:t>
          </a:r>
          <a:endParaRPr lang="en-US" sz="1100" kern="1200"/>
        </a:p>
      </dsp:txBody>
      <dsp:txXfrm>
        <a:off x="4436901" y="1313725"/>
        <a:ext cx="1641796" cy="656718"/>
      </dsp:txXfrm>
    </dsp:sp>
    <dsp:sp modelId="{195958ED-D84D-4D45-A4D9-B13BCC67371E}">
      <dsp:nvSpPr>
        <dsp:cNvPr id="0" name=""/>
        <dsp:cNvSpPr/>
      </dsp:nvSpPr>
      <dsp:spPr>
        <a:xfrm>
          <a:off x="6686163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41247-A11A-4A75-B5A9-45F1E6FF40D1}">
      <dsp:nvSpPr>
        <dsp:cNvPr id="0" name=""/>
        <dsp:cNvSpPr/>
      </dsp:nvSpPr>
      <dsp:spPr>
        <a:xfrm>
          <a:off x="6899596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E760D-DD86-49AD-A70E-5B3CD9A6D057}">
      <dsp:nvSpPr>
        <dsp:cNvPr id="0" name=""/>
        <dsp:cNvSpPr/>
      </dsp:nvSpPr>
      <dsp:spPr>
        <a:xfrm>
          <a:off x="6366012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Montim dhe instalim profesional</a:t>
          </a:r>
          <a:endParaRPr lang="en-US" sz="1100" kern="1200" dirty="0"/>
        </a:p>
      </dsp:txBody>
      <dsp:txXfrm>
        <a:off x="6366012" y="1313725"/>
        <a:ext cx="1641796" cy="656718"/>
      </dsp:txXfrm>
    </dsp:sp>
    <dsp:sp modelId="{B9212193-02E4-44C3-A3A2-8AF6360241C1}">
      <dsp:nvSpPr>
        <dsp:cNvPr id="0" name=""/>
        <dsp:cNvSpPr/>
      </dsp:nvSpPr>
      <dsp:spPr>
        <a:xfrm>
          <a:off x="8615274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1A9BA3-FE73-436F-B254-33CF540D6E14}">
      <dsp:nvSpPr>
        <dsp:cNvPr id="0" name=""/>
        <dsp:cNvSpPr/>
      </dsp:nvSpPr>
      <dsp:spPr>
        <a:xfrm>
          <a:off x="8828708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6F51E-7C38-4E1A-9715-875DE264AFE2}">
      <dsp:nvSpPr>
        <dsp:cNvPr id="0" name=""/>
        <dsp:cNvSpPr/>
      </dsp:nvSpPr>
      <dsp:spPr>
        <a:xfrm>
          <a:off x="8295124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Mirëmbajtje dhe Monitorim</a:t>
          </a:r>
          <a:endParaRPr lang="en-US" sz="1100" kern="1200"/>
        </a:p>
      </dsp:txBody>
      <dsp:txXfrm>
        <a:off x="8295124" y="1313725"/>
        <a:ext cx="1641796" cy="656718"/>
      </dsp:txXfrm>
    </dsp:sp>
    <dsp:sp modelId="{CE4D5D9F-93CC-4C2C-AEFC-C189EE501D58}">
      <dsp:nvSpPr>
        <dsp:cNvPr id="0" name=""/>
        <dsp:cNvSpPr/>
      </dsp:nvSpPr>
      <dsp:spPr>
        <a:xfrm>
          <a:off x="3792496" y="2380893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53AA63-AF29-4CD2-A69B-2C1C912FE338}">
      <dsp:nvSpPr>
        <dsp:cNvPr id="0" name=""/>
        <dsp:cNvSpPr/>
      </dsp:nvSpPr>
      <dsp:spPr>
        <a:xfrm>
          <a:off x="4005929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52091-53B9-4407-915C-DBA667895401}">
      <dsp:nvSpPr>
        <dsp:cNvPr id="0" name=""/>
        <dsp:cNvSpPr/>
      </dsp:nvSpPr>
      <dsp:spPr>
        <a:xfrm>
          <a:off x="3472345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Shërbim ndaj klientit 24/7</a:t>
          </a:r>
          <a:endParaRPr lang="en-US" sz="1100" kern="1200"/>
        </a:p>
      </dsp:txBody>
      <dsp:txXfrm>
        <a:off x="3472345" y="3694331"/>
        <a:ext cx="1641796" cy="656718"/>
      </dsp:txXfrm>
    </dsp:sp>
    <dsp:sp modelId="{B158AEA9-9142-4142-A1B3-C7F4782EEAD3}">
      <dsp:nvSpPr>
        <dsp:cNvPr id="0" name=""/>
        <dsp:cNvSpPr/>
      </dsp:nvSpPr>
      <dsp:spPr>
        <a:xfrm>
          <a:off x="5721607" y="2380893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63518-260F-4B2A-AC47-BD4957560CDB}">
      <dsp:nvSpPr>
        <dsp:cNvPr id="0" name=""/>
        <dsp:cNvSpPr/>
      </dsp:nvSpPr>
      <dsp:spPr>
        <a:xfrm>
          <a:off x="5935041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64C87-10BF-4C8C-9D03-D9638375ECAF}">
      <dsp:nvSpPr>
        <dsp:cNvPr id="0" name=""/>
        <dsp:cNvSpPr/>
      </dsp:nvSpPr>
      <dsp:spPr>
        <a:xfrm>
          <a:off x="5401457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sq" sz="1100" kern="1200"/>
            <a:t>Garanci 30-vjeçare për të gjitha pjesët</a:t>
          </a:r>
          <a:endParaRPr lang="en-US" sz="1100" kern="1200"/>
        </a:p>
      </dsp:txBody>
      <dsp:txXfrm>
        <a:off x="5401457" y="3694331"/>
        <a:ext cx="1641796" cy="656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CD4C2-5C9A-4AB0-8F1F-DDE78DE81E58}">
      <dsp:nvSpPr>
        <dsp:cNvPr id="0" name=""/>
        <dsp:cNvSpPr/>
      </dsp:nvSpPr>
      <dsp:spPr>
        <a:xfrm>
          <a:off x="0" y="596"/>
          <a:ext cx="7677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20873-BBC0-4A23-A5CC-CFF797CCF06E}">
      <dsp:nvSpPr>
        <dsp:cNvPr id="0" name=""/>
        <dsp:cNvSpPr/>
      </dsp:nvSpPr>
      <dsp:spPr>
        <a:xfrm>
          <a:off x="0" y="596"/>
          <a:ext cx="7677990" cy="976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 err="1"/>
            <a:t>Panelet</a:t>
          </a:r>
          <a:r>
            <a:rPr lang="de-DE" sz="1900" b="1" kern="1200" dirty="0"/>
            <a:t> </a:t>
          </a:r>
          <a:r>
            <a:rPr lang="de-DE" sz="1900" b="1" kern="1200" dirty="0" err="1"/>
            <a:t>diellore</a:t>
          </a:r>
          <a:r>
            <a:rPr lang="de-DE" sz="1900" b="1" kern="1200" dirty="0"/>
            <a:t> (</a:t>
          </a:r>
          <a:r>
            <a:rPr lang="de-DE" sz="1900" b="1" kern="1200" dirty="0" err="1"/>
            <a:t>panelet</a:t>
          </a:r>
          <a:r>
            <a:rPr lang="de-DE" sz="1900" b="1" kern="1200" dirty="0"/>
            <a:t> </a:t>
          </a:r>
          <a:r>
            <a:rPr lang="de-DE" sz="1900" b="1" kern="1200" dirty="0" err="1"/>
            <a:t>fotovoltaike</a:t>
          </a:r>
          <a:r>
            <a:rPr lang="de-DE" sz="1900" b="1" kern="1200" dirty="0"/>
            <a:t>)</a:t>
          </a:r>
          <a:r>
            <a:rPr lang="de-DE" sz="1900" kern="1200" dirty="0"/>
            <a:t> </a:t>
          </a:r>
          <a:r>
            <a:rPr lang="de-DE" sz="1900" kern="1200" dirty="0" err="1"/>
            <a:t>kapin</a:t>
          </a:r>
          <a:r>
            <a:rPr lang="de-DE" sz="1900" kern="1200" dirty="0"/>
            <a:t> </a:t>
          </a:r>
          <a:r>
            <a:rPr lang="de-DE" sz="1900" kern="1200" dirty="0" err="1"/>
            <a:t>rrezet</a:t>
          </a:r>
          <a:r>
            <a:rPr lang="de-DE" sz="1900" kern="1200" dirty="0"/>
            <a:t> e </a:t>
          </a:r>
          <a:r>
            <a:rPr lang="de-DE" sz="1900" kern="1200" dirty="0" err="1"/>
            <a:t>diellit</a:t>
          </a:r>
          <a:r>
            <a:rPr lang="de-DE" sz="1900" kern="1200" dirty="0"/>
            <a:t>.</a:t>
          </a:r>
          <a:endParaRPr lang="en-US" sz="1900" kern="1200" dirty="0"/>
        </a:p>
      </dsp:txBody>
      <dsp:txXfrm>
        <a:off x="0" y="596"/>
        <a:ext cx="7677990" cy="976277"/>
      </dsp:txXfrm>
    </dsp:sp>
    <dsp:sp modelId="{802F3321-2DC7-4C91-B2B9-884EF6EC08D2}">
      <dsp:nvSpPr>
        <dsp:cNvPr id="0" name=""/>
        <dsp:cNvSpPr/>
      </dsp:nvSpPr>
      <dsp:spPr>
        <a:xfrm>
          <a:off x="0" y="976873"/>
          <a:ext cx="7677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BA8A6-60A8-44E3-81AF-75D958787CD5}">
      <dsp:nvSpPr>
        <dsp:cNvPr id="0" name=""/>
        <dsp:cNvSpPr/>
      </dsp:nvSpPr>
      <dsp:spPr>
        <a:xfrm>
          <a:off x="0" y="976873"/>
          <a:ext cx="7677990" cy="976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/>
            <a:t>Qelizat fotovoltaike</a:t>
          </a:r>
          <a:r>
            <a:rPr lang="de-DE" sz="1900" kern="1200"/>
            <a:t> brenda panelit i shndërrojnë rrezet e diellit në energji elektrike si rrymë të drejtë (DC).</a:t>
          </a:r>
          <a:endParaRPr lang="en-US" sz="1900" kern="1200"/>
        </a:p>
      </dsp:txBody>
      <dsp:txXfrm>
        <a:off x="0" y="976873"/>
        <a:ext cx="7677990" cy="976277"/>
      </dsp:txXfrm>
    </dsp:sp>
    <dsp:sp modelId="{0350D6BE-785C-4DC5-BC5B-342C85C4FB79}">
      <dsp:nvSpPr>
        <dsp:cNvPr id="0" name=""/>
        <dsp:cNvSpPr/>
      </dsp:nvSpPr>
      <dsp:spPr>
        <a:xfrm>
          <a:off x="0" y="1953151"/>
          <a:ext cx="7677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5E55BE-15A7-4B32-828F-C057ACC97C88}">
      <dsp:nvSpPr>
        <dsp:cNvPr id="0" name=""/>
        <dsp:cNvSpPr/>
      </dsp:nvSpPr>
      <dsp:spPr>
        <a:xfrm>
          <a:off x="0" y="1953151"/>
          <a:ext cx="7677990" cy="976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/>
            <a:t>Inverteri (ndërruesi i rrymës)</a:t>
          </a:r>
          <a:r>
            <a:rPr lang="de-DE" sz="1900" kern="1200"/>
            <a:t> e kthen këtë rrymë të drejtë (DC) në rrymë alternative (AC), që është lloji i rrymës që përdorin pajisjet elektrike në shtëpi.</a:t>
          </a:r>
          <a:endParaRPr lang="en-US" sz="1900" kern="1200"/>
        </a:p>
      </dsp:txBody>
      <dsp:txXfrm>
        <a:off x="0" y="1953151"/>
        <a:ext cx="7677990" cy="976277"/>
      </dsp:txXfrm>
    </dsp:sp>
    <dsp:sp modelId="{047297E8-2CAA-46D9-98F0-0B5B88AE3177}">
      <dsp:nvSpPr>
        <dsp:cNvPr id="0" name=""/>
        <dsp:cNvSpPr/>
      </dsp:nvSpPr>
      <dsp:spPr>
        <a:xfrm>
          <a:off x="0" y="2929429"/>
          <a:ext cx="7677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F696B-CEAF-4C7F-96EE-70263554B5A1}">
      <dsp:nvSpPr>
        <dsp:cNvPr id="0" name=""/>
        <dsp:cNvSpPr/>
      </dsp:nvSpPr>
      <dsp:spPr>
        <a:xfrm>
          <a:off x="0" y="2929429"/>
          <a:ext cx="7677990" cy="976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/>
            <a:t>Energjia e prodhuar</a:t>
          </a:r>
          <a:r>
            <a:rPr lang="de-DE" sz="1900" kern="1200"/>
            <a:t> përdoret në shtëpi ose dërgohet në rrjetin elektrik nëse ka tepricë.</a:t>
          </a:r>
          <a:endParaRPr lang="en-US" sz="1900" kern="1200"/>
        </a:p>
      </dsp:txBody>
      <dsp:txXfrm>
        <a:off x="0" y="2929429"/>
        <a:ext cx="7677990" cy="976277"/>
      </dsp:txXfrm>
    </dsp:sp>
    <dsp:sp modelId="{5E60E071-AB75-4AEA-B88D-0C09DC121748}">
      <dsp:nvSpPr>
        <dsp:cNvPr id="0" name=""/>
        <dsp:cNvSpPr/>
      </dsp:nvSpPr>
      <dsp:spPr>
        <a:xfrm>
          <a:off x="0" y="3905707"/>
          <a:ext cx="7677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90440-3A87-46D5-B3DD-816432531B70}">
      <dsp:nvSpPr>
        <dsp:cNvPr id="0" name=""/>
        <dsp:cNvSpPr/>
      </dsp:nvSpPr>
      <dsp:spPr>
        <a:xfrm>
          <a:off x="0" y="3905707"/>
          <a:ext cx="7677990" cy="976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 err="1"/>
            <a:t>Një</a:t>
          </a:r>
          <a:r>
            <a:rPr lang="de-DE" sz="1900" b="1" kern="1200" dirty="0"/>
            <a:t> </a:t>
          </a:r>
          <a:r>
            <a:rPr lang="de-DE" sz="1900" b="1" kern="1200" dirty="0" err="1"/>
            <a:t>matës</a:t>
          </a:r>
          <a:r>
            <a:rPr lang="de-DE" sz="1900" b="1" kern="1200" dirty="0"/>
            <a:t> i </a:t>
          </a:r>
          <a:r>
            <a:rPr lang="de-DE" sz="1900" b="1" kern="1200" dirty="0" err="1"/>
            <a:t>veçantë</a:t>
          </a:r>
          <a:r>
            <a:rPr lang="de-DE" sz="1900" kern="1200" dirty="0"/>
            <a:t> (</a:t>
          </a:r>
          <a:r>
            <a:rPr lang="de-DE" sz="1900" kern="1200" dirty="0" err="1"/>
            <a:t>matësi</a:t>
          </a:r>
          <a:r>
            <a:rPr lang="de-DE" sz="1900" kern="1200" dirty="0"/>
            <a:t> i </a:t>
          </a:r>
          <a:r>
            <a:rPr lang="de-DE" sz="1900" kern="1200" dirty="0" err="1"/>
            <a:t>energjisë</a:t>
          </a:r>
          <a:r>
            <a:rPr lang="de-DE" sz="1900" kern="1200" dirty="0"/>
            <a:t>) </a:t>
          </a:r>
          <a:r>
            <a:rPr lang="de-DE" sz="1900" kern="1200" dirty="0" err="1"/>
            <a:t>tregon</a:t>
          </a:r>
          <a:r>
            <a:rPr lang="de-DE" sz="1900" kern="1200" dirty="0"/>
            <a:t> se </a:t>
          </a:r>
          <a:r>
            <a:rPr lang="de-DE" sz="1900" kern="1200" dirty="0" err="1"/>
            <a:t>sa</a:t>
          </a:r>
          <a:r>
            <a:rPr lang="de-DE" sz="1900" kern="1200" dirty="0"/>
            <a:t> </a:t>
          </a:r>
          <a:r>
            <a:rPr lang="de-DE" sz="1900" kern="1200" dirty="0" err="1"/>
            <a:t>energji</a:t>
          </a:r>
          <a:r>
            <a:rPr lang="de-DE" sz="1900" kern="1200" dirty="0"/>
            <a:t> </a:t>
          </a:r>
          <a:r>
            <a:rPr lang="de-DE" sz="1900" kern="1200" dirty="0" err="1"/>
            <a:t>është</a:t>
          </a:r>
          <a:r>
            <a:rPr lang="de-DE" sz="1900" kern="1200" dirty="0"/>
            <a:t> </a:t>
          </a:r>
          <a:r>
            <a:rPr lang="de-DE" sz="1900" kern="1200" dirty="0" err="1"/>
            <a:t>prodhuar</a:t>
          </a:r>
          <a:r>
            <a:rPr lang="de-DE" sz="1900" kern="1200" dirty="0"/>
            <a:t> </a:t>
          </a:r>
          <a:r>
            <a:rPr lang="de-DE" sz="1900" kern="1200" dirty="0" err="1"/>
            <a:t>dhe</a:t>
          </a:r>
          <a:r>
            <a:rPr lang="de-DE" sz="1900" kern="1200" dirty="0"/>
            <a:t> </a:t>
          </a:r>
          <a:r>
            <a:rPr lang="de-DE" sz="1900" kern="1200" dirty="0" err="1"/>
            <a:t>sa</a:t>
          </a:r>
          <a:r>
            <a:rPr lang="de-DE" sz="1900" kern="1200" dirty="0"/>
            <a:t> </a:t>
          </a:r>
          <a:r>
            <a:rPr lang="de-DE" sz="1900" kern="1200" dirty="0" err="1"/>
            <a:t>është</a:t>
          </a:r>
          <a:r>
            <a:rPr lang="de-DE" sz="1900" kern="1200" dirty="0"/>
            <a:t> </a:t>
          </a:r>
          <a:r>
            <a:rPr lang="de-DE" sz="1900" kern="1200" dirty="0" err="1"/>
            <a:t>përdorur</a:t>
          </a:r>
          <a:r>
            <a:rPr lang="de-DE" sz="1900" kern="1200" dirty="0"/>
            <a:t> apo </a:t>
          </a:r>
          <a:r>
            <a:rPr lang="de-DE" sz="1900" kern="1200" dirty="0" err="1"/>
            <a:t>dërguar</a:t>
          </a:r>
          <a:r>
            <a:rPr lang="de-DE" sz="1900" kern="1200" dirty="0"/>
            <a:t> </a:t>
          </a:r>
          <a:r>
            <a:rPr lang="de-DE" sz="1900" kern="1200" dirty="0" err="1"/>
            <a:t>në</a:t>
          </a:r>
          <a:r>
            <a:rPr lang="de-DE" sz="1900" kern="1200" dirty="0"/>
            <a:t> </a:t>
          </a:r>
          <a:r>
            <a:rPr lang="de-DE" sz="1900" kern="1200" dirty="0" err="1"/>
            <a:t>rrjet</a:t>
          </a:r>
          <a:r>
            <a:rPr lang="de-DE" sz="1900" kern="1200" dirty="0"/>
            <a:t>.</a:t>
          </a:r>
          <a:endParaRPr lang="en-US" sz="1900" kern="1200" dirty="0"/>
        </a:p>
      </dsp:txBody>
      <dsp:txXfrm>
        <a:off x="0" y="3905707"/>
        <a:ext cx="7677990" cy="9762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D92B4-7B70-49EC-ABB9-08331325D742}">
      <dsp:nvSpPr>
        <dsp:cNvPr id="0" name=""/>
        <dsp:cNvSpPr/>
      </dsp:nvSpPr>
      <dsp:spPr>
        <a:xfrm>
          <a:off x="0" y="696034"/>
          <a:ext cx="6915799" cy="4176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/>
            <a:t>1. Karta dhe identiteti i klientit</a:t>
          </a:r>
        </a:p>
      </dsp:txBody>
      <dsp:txXfrm>
        <a:off x="20390" y="716424"/>
        <a:ext cx="6875019" cy="376910"/>
      </dsp:txXfrm>
    </dsp:sp>
    <dsp:sp modelId="{8E3FB395-6B49-4685-AA2C-3EDA3B7811F4}">
      <dsp:nvSpPr>
        <dsp:cNvPr id="0" name=""/>
        <dsp:cNvSpPr/>
      </dsp:nvSpPr>
      <dsp:spPr>
        <a:xfrm>
          <a:off x="0" y="1162684"/>
          <a:ext cx="6915799" cy="4176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 dirty="0"/>
            <a:t>2. Certifikatat të prirur (e-Albania)</a:t>
          </a:r>
        </a:p>
      </dsp:txBody>
      <dsp:txXfrm>
        <a:off x="20390" y="1183074"/>
        <a:ext cx="6875019" cy="376910"/>
      </dsp:txXfrm>
    </dsp:sp>
    <dsp:sp modelId="{0348D18E-BE56-4ADC-9EDA-0B8FAFA3DDA6}">
      <dsp:nvSpPr>
        <dsp:cNvPr id="0" name=""/>
        <dsp:cNvSpPr/>
      </dsp:nvSpPr>
      <dsp:spPr>
        <a:xfrm>
          <a:off x="0" y="1629334"/>
          <a:ext cx="6915799" cy="4176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 dirty="0"/>
            <a:t>3. </a:t>
          </a:r>
          <a:r>
            <a:rPr lang="sq" sz="1700" kern="1200" dirty="0" err="1"/>
            <a:t>Kartele</a:t>
          </a:r>
          <a:r>
            <a:rPr lang="sq" sz="1700" kern="1200" dirty="0"/>
            <a:t> </a:t>
          </a:r>
          <a:r>
            <a:rPr lang="sq" sz="1700" kern="1200" dirty="0" err="1"/>
            <a:t>pasurie</a:t>
          </a:r>
          <a:r>
            <a:rPr lang="sq" sz="1700" kern="1200" dirty="0"/>
            <a:t> /hard </a:t>
          </a:r>
          <a:r>
            <a:rPr lang="sq" sz="1700" kern="1200" dirty="0" err="1"/>
            <a:t>kadastrale</a:t>
          </a:r>
          <a:r>
            <a:rPr lang="sq" sz="1700" kern="1200" dirty="0"/>
            <a:t> </a:t>
          </a:r>
          <a:r>
            <a:rPr lang="sq" sz="1700" kern="1200" dirty="0" err="1"/>
            <a:t>dhe</a:t>
          </a:r>
          <a:r>
            <a:rPr lang="sq" sz="1700" kern="1200" dirty="0"/>
            <a:t> 3 </a:t>
          </a:r>
          <a:r>
            <a:rPr lang="sq" sz="1700" kern="1200" dirty="0" err="1"/>
            <a:t>muaj</a:t>
          </a:r>
          <a:r>
            <a:rPr lang="sq" sz="1700" kern="1200" dirty="0"/>
            <a:t> </a:t>
          </a:r>
          <a:r>
            <a:rPr lang="sq" sz="1700" kern="1200" dirty="0" err="1"/>
            <a:t>te</a:t>
          </a:r>
          <a:r>
            <a:rPr lang="sq" sz="1700" kern="1200" dirty="0"/>
            <a:t> e </a:t>
          </a:r>
          <a:r>
            <a:rPr lang="sq" sz="1700" kern="1200" dirty="0" err="1"/>
            <a:t>fundit</a:t>
          </a:r>
          <a:r>
            <a:rPr lang="sq" sz="1700" kern="1200" dirty="0"/>
            <a:t> (e- </a:t>
          </a:r>
          <a:r>
            <a:rPr lang="sq" sz="1700" kern="1200" dirty="0" err="1"/>
            <a:t>albania</a:t>
          </a:r>
          <a:r>
            <a:rPr lang="sq" sz="1700" kern="1200" dirty="0"/>
            <a:t> )</a:t>
          </a:r>
        </a:p>
      </dsp:txBody>
      <dsp:txXfrm>
        <a:off x="20390" y="1649724"/>
        <a:ext cx="6875019" cy="376910"/>
      </dsp:txXfrm>
    </dsp:sp>
    <dsp:sp modelId="{78F2058A-F317-4F3A-9CEB-62B777D59891}">
      <dsp:nvSpPr>
        <dsp:cNvPr id="0" name=""/>
        <dsp:cNvSpPr/>
      </dsp:nvSpPr>
      <dsp:spPr>
        <a:xfrm>
          <a:off x="0" y="2095984"/>
          <a:ext cx="6915799" cy="4176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/>
            <a:t>4. Kontrate Number OSHEE</a:t>
          </a:r>
        </a:p>
      </dsp:txBody>
      <dsp:txXfrm>
        <a:off x="20390" y="2116374"/>
        <a:ext cx="6875019" cy="376910"/>
      </dsp:txXfrm>
    </dsp:sp>
    <dsp:sp modelId="{36BB9557-B5F8-4CA7-8B46-8FE389681434}">
      <dsp:nvSpPr>
        <dsp:cNvPr id="0" name=""/>
        <dsp:cNvSpPr/>
      </dsp:nvSpPr>
      <dsp:spPr>
        <a:xfrm>
          <a:off x="0" y="2562634"/>
          <a:ext cx="6915799" cy="41769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/>
            <a:t>5. Plan rilevimi topograf nga topograf I licenuar</a:t>
          </a:r>
        </a:p>
      </dsp:txBody>
      <dsp:txXfrm>
        <a:off x="20390" y="2583024"/>
        <a:ext cx="6875019" cy="376910"/>
      </dsp:txXfrm>
    </dsp:sp>
    <dsp:sp modelId="{734259C2-5678-41D8-A5E3-EFECD77D21BD}">
      <dsp:nvSpPr>
        <dsp:cNvPr id="0" name=""/>
        <dsp:cNvSpPr/>
      </dsp:nvSpPr>
      <dsp:spPr>
        <a:xfrm>
          <a:off x="0" y="3029284"/>
          <a:ext cx="6915799" cy="4176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/>
            <a:t>6. Kopje licence e topografit</a:t>
          </a:r>
        </a:p>
      </dsp:txBody>
      <dsp:txXfrm>
        <a:off x="20390" y="3049674"/>
        <a:ext cx="6875019" cy="376910"/>
      </dsp:txXfrm>
    </dsp:sp>
    <dsp:sp modelId="{580771D8-4720-42D6-A943-B907438451A6}">
      <dsp:nvSpPr>
        <dsp:cNvPr id="0" name=""/>
        <dsp:cNvSpPr/>
      </dsp:nvSpPr>
      <dsp:spPr>
        <a:xfrm>
          <a:off x="0" y="3495934"/>
          <a:ext cx="6915799" cy="4176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q" sz="1700" kern="1200"/>
            <a:t>7. Prokure nga investitori per Aplikimin ne Bashki</a:t>
          </a:r>
        </a:p>
      </dsp:txBody>
      <dsp:txXfrm>
        <a:off x="20390" y="3516324"/>
        <a:ext cx="6875019" cy="376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6678F-E8FB-DBFB-DE6A-E9554F19E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30640AE-EB17-3075-AC6B-CD360F5E5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1E8BFF-34E8-0EFF-DA42-64BB1272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64A010-F9F2-CEED-09E9-3AB817E2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A3BC71-5AE3-09D0-42FE-85472FD69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36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75B08-5DF1-0126-B1FF-BD3971A58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D415C6-BE3A-C1B0-595B-732200822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6CD7F0-21DA-7CE2-F301-A3D04AD15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C7E28E-FCAA-6197-CCF5-0AD0746DB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5634F3-7166-AE79-3B9E-A4697C55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63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3EACDF-D9CC-04C3-9ED3-2485BF33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9E7C4B-559D-815B-CF0A-31AE46FFA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85902C-8F13-BD91-7846-D848DB76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235CD7-72CF-D647-526C-4F2AF92E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993376-B5E3-F305-DBE5-A5B0ADBC4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90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EFF6C4-88B3-8CD4-E8A0-49C0BAD3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B767DD-4FCB-4515-F54C-A37B575468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C58E4A6-893A-E43D-6804-129CBA4B0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D606C1-25EC-097F-7099-6D3529F08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D3E5F7-04DD-2858-7437-54729529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F3A821-D7EC-2C41-E04F-C76FCD142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9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C35E72-5BCF-F0FB-EA52-AAA267FBE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3BD1CC-4518-8CD1-8A4E-A8EF402C4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2EF609-D50C-EF14-030A-6C78E7004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C64E77E-46BA-F338-6B83-705C3B710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D6A960D-A6CC-C53A-C372-293E2E9BE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3BFE480-F32F-341D-65D1-55A130D2D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B2599F-5CC4-0DD7-38C8-1566044B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3302E24-50B1-9A37-6C8F-742CE0AA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66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F583C5-D6A6-E255-98B5-90736886A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6503717-7F94-DC37-A92D-7BA615AAE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40A566-0A21-9A97-B590-1C5446D6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1BF6AC-A939-244A-5DC8-9FC264BD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129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1777BBE-8D86-C33F-480F-196E8E8F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E784D9-6F42-C593-307C-2A5E77331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313006-DA8A-4367-E0EF-A202CBC5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489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FD574D-7476-5FAF-2898-99CC211E1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916353-3676-B483-04E2-B677CA4D3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02369E-51A6-747E-7D76-C4CD52744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438BECE-001C-5B8F-3F54-579D3A00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B17857-D9D9-C1FE-395C-54C6EB7BA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4D7712-D68B-AB08-9ED3-9DA0B86E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670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26D7-68B9-30F2-6B4D-863233EE7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2E86491-F5A5-BDCA-5A16-CCFF099D2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C0B8DF7-A7D2-A616-8184-911695D14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212667-492E-866F-B0DF-EE0FB7D0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06BAA2-D2DA-4514-757E-418DA159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C983AF-5927-D565-4C87-F5B42180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74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589EB-D551-301F-E682-AE27D0C5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BBA7AF0-3E10-89DC-EE79-394108CA4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9A4C17-C731-FE1D-796D-62D45EE54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24E618-62E1-25F7-38EA-35BEB86EB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B97A49-233F-5633-C170-0C45E8E19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22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C28C4E0-D1F5-E721-61AB-585779E09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D1998E5-0314-2CC9-37E8-788A174E0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3819EE-F379-FE41-4F3A-A07DC38AE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01BCAD-073E-7CD5-8A86-F7911EFC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02661A-9C1F-C428-9110-3EC96795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40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ECD6215-A019-0025-F35B-D417F6B6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B1A95F-FC79-3E1A-6083-CE76E56A7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F01F6E-072C-CEA5-F720-C1804D8AAC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8A2B6-C0BE-4D2E-AA48-F448BC145D96}" type="datetimeFigureOut">
              <a:rPr lang="de-DE" smtClean="0"/>
              <a:t>04.11.2025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545A8D-B67E-6319-8A9C-54BE63395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3F213E-E6EF-BDCB-A529-474D58B88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CAFB01-E0A4-428D-95EA-D1EC849C18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439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jpg"/><Relationship Id="rId7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imax.a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imax.a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Schrift, Electric Blue (Farbe) enthält.&#10;&#10;KI-generierte Inhalte können fehlerhaft sein.">
            <a:extLst>
              <a:ext uri="{FF2B5EF4-FFF2-40B4-BE49-F238E27FC236}">
                <a16:creationId xmlns:a16="http://schemas.microsoft.com/office/drawing/2014/main" id="{049F7D1D-7C06-2D2B-0295-48DE063EC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12" b="1203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CDA81F-7EB1-DA42-1C61-9525F0447B2F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innovative energy for maximum impact</a:t>
            </a:r>
          </a:p>
        </p:txBody>
      </p:sp>
      <p:cxnSp>
        <p:nvCxnSpPr>
          <p:cNvPr id="7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96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draußen, Solarenergie, Solarpanel, Himmel enthält.">
            <a:extLst>
              <a:ext uri="{FF2B5EF4-FFF2-40B4-BE49-F238E27FC236}">
                <a16:creationId xmlns:a16="http://schemas.microsoft.com/office/drawing/2014/main" id="{620B8A8D-B24F-68BC-F970-97EDF58E6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71"/>
            <a:ext cx="12192000" cy="6872298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785C5CEB-D829-3A65-7626-4BBC93758144}"/>
              </a:ext>
            </a:extLst>
          </p:cNvPr>
          <p:cNvSpPr/>
          <p:nvPr/>
        </p:nvSpPr>
        <p:spPr>
          <a:xfrm>
            <a:off x="0" y="5193421"/>
            <a:ext cx="3438194" cy="6306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4000">
                <a:schemeClr val="accent1">
                  <a:lumMod val="45000"/>
                  <a:lumOff val="55000"/>
                </a:schemeClr>
              </a:gs>
              <a:gs pos="100000">
                <a:srgbClr val="0070C0"/>
              </a:gs>
              <a:gs pos="3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9E612E27-F4B3-4822-DF9E-2E2689377E5D}"/>
              </a:ext>
            </a:extLst>
          </p:cNvPr>
          <p:cNvSpPr/>
          <p:nvPr/>
        </p:nvSpPr>
        <p:spPr>
          <a:xfrm>
            <a:off x="0" y="3137108"/>
            <a:ext cx="3438194" cy="6306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7000">
                <a:schemeClr val="accent1">
                  <a:lumMod val="45000"/>
                  <a:lumOff val="55000"/>
                </a:schemeClr>
              </a:gs>
              <a:gs pos="100000">
                <a:srgbClr val="0070C0"/>
              </a:gs>
              <a:gs pos="38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55DFFC7-4E1C-506B-0BD5-98834153C0F4}"/>
              </a:ext>
            </a:extLst>
          </p:cNvPr>
          <p:cNvSpPr/>
          <p:nvPr/>
        </p:nvSpPr>
        <p:spPr>
          <a:xfrm>
            <a:off x="0" y="1049482"/>
            <a:ext cx="3438194" cy="6306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100000">
                <a:srgbClr val="0070C0"/>
              </a:gs>
              <a:gs pos="3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55E4D076-4689-EF11-A45C-6DDF8B6202D8}"/>
              </a:ext>
            </a:extLst>
          </p:cNvPr>
          <p:cNvSpPr/>
          <p:nvPr/>
        </p:nvSpPr>
        <p:spPr>
          <a:xfrm>
            <a:off x="3438194" y="369871"/>
            <a:ext cx="8241340" cy="1883288"/>
          </a:xfrm>
          <a:prstGeom prst="roundRect">
            <a:avLst/>
          </a:prstGeom>
          <a:solidFill>
            <a:srgbClr val="0070C0">
              <a:alpha val="64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5A751EE-97E9-7477-8ED5-6D1F6C276E8D}"/>
              </a:ext>
            </a:extLst>
          </p:cNvPr>
          <p:cNvSpPr txBox="1"/>
          <p:nvPr/>
        </p:nvSpPr>
        <p:spPr>
          <a:xfrm>
            <a:off x="3634335" y="572851"/>
            <a:ext cx="6631912" cy="1477328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Our mission is to achieve maximum efficiency through innovative solar technology – individually tailored to each customer’s needs.</a:t>
            </a:r>
            <a:b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With passion and precision, we extract the maximum from every ray of sunlight – for a sustainable, clean, and independent energy future.</a:t>
            </a:r>
            <a:endParaRPr lang="de-DE" dirty="0">
              <a:solidFill>
                <a:schemeClr val="bg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D0CECAF-52FD-6B5F-E0FB-FCEC13260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194" y="2456063"/>
            <a:ext cx="8241340" cy="19021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F653CA9-3512-19E9-F4D3-E57D53D39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194" y="4561160"/>
            <a:ext cx="8241340" cy="19021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06133F4-FB97-F4E6-1870-D9AB83F96BBA}"/>
              </a:ext>
            </a:extLst>
          </p:cNvPr>
          <p:cNvSpPr txBox="1"/>
          <p:nvPr/>
        </p:nvSpPr>
        <p:spPr>
          <a:xfrm>
            <a:off x="3634335" y="2550880"/>
            <a:ext cx="8045199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Our goal is to become a leading global partner for customized solar solutions.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We combine technological excellence with holistic consulting to help businesses and individuals use energy smarter and reduce CO₂ emissions sustainably.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At MIMAX, every project stands for quality, efficiency, and future-ready innovation.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56FC47A-5211-3B7B-33A7-07E9E4D50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712" y="138216"/>
            <a:ext cx="8120576" cy="675495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A228F81-B5B0-F938-CE80-E7C02CBC1B6C}"/>
              </a:ext>
            </a:extLst>
          </p:cNvPr>
          <p:cNvSpPr txBox="1"/>
          <p:nvPr/>
        </p:nvSpPr>
        <p:spPr>
          <a:xfrm>
            <a:off x="3634335" y="4635055"/>
            <a:ext cx="7914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We believe in a world where energy is limitless, clean, and accessible to everyone.</a:t>
            </a:r>
            <a:b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With MIMAX Solar Solution, we drive the transformation from fossil dependency to intelligent, sustainable energy.</a:t>
            </a:r>
            <a:b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Our motivation: to get the maximum out of the minimum – for people, the planet, and progress.</a:t>
            </a:r>
            <a:endParaRPr lang="de-DE" dirty="0">
              <a:solidFill>
                <a:schemeClr val="bg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51F4496-5C86-0828-E0B9-0C65386D5DBF}"/>
              </a:ext>
            </a:extLst>
          </p:cNvPr>
          <p:cNvSpPr txBox="1"/>
          <p:nvPr/>
        </p:nvSpPr>
        <p:spPr>
          <a:xfrm>
            <a:off x="903338" y="1164564"/>
            <a:ext cx="1121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MISSION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A9B96A3-F106-1EDC-7D18-82C7E39F489A}"/>
              </a:ext>
            </a:extLst>
          </p:cNvPr>
          <p:cNvSpPr txBox="1"/>
          <p:nvPr/>
        </p:nvSpPr>
        <p:spPr>
          <a:xfrm>
            <a:off x="1001352" y="3216703"/>
            <a:ext cx="775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GOAL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3408DB6-B64F-EEF4-5357-89F10D5B853A}"/>
              </a:ext>
            </a:extLst>
          </p:cNvPr>
          <p:cNvSpPr txBox="1"/>
          <p:nvPr/>
        </p:nvSpPr>
        <p:spPr>
          <a:xfrm>
            <a:off x="1001352" y="5324104"/>
            <a:ext cx="93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2657131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, Grafiken, Text, Grafikdesign enthält.&#10;&#10;KI-generierte Inhalte können fehlerhaft sein.">
            <a:extLst>
              <a:ext uri="{FF2B5EF4-FFF2-40B4-BE49-F238E27FC236}">
                <a16:creationId xmlns:a16="http://schemas.microsoft.com/office/drawing/2014/main" id="{230DBF88-577C-B563-21C1-A4C23E564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52" y="105950"/>
            <a:ext cx="8118695" cy="6752050"/>
          </a:xfrm>
          <a:prstGeom prst="rect">
            <a:avLst/>
          </a:prstGeom>
        </p:spPr>
      </p:pic>
      <p:graphicFrame>
        <p:nvGraphicFramePr>
          <p:cNvPr id="5" name="Textfeld 2">
            <a:extLst>
              <a:ext uri="{FF2B5EF4-FFF2-40B4-BE49-F238E27FC236}">
                <a16:creationId xmlns:a16="http://schemas.microsoft.com/office/drawing/2014/main" id="{17DD8AF2-1EEA-7A38-BE55-2037C51BC1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8913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8397053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Grafik 1" descr="Ein Bild, das Text, Screenshot, Diagramm, Design enthält.&#10;&#10;KI-generierte Inhalte können fehlerhaft sein.">
            <a:extLst>
              <a:ext uri="{FF2B5EF4-FFF2-40B4-BE49-F238E27FC236}">
                <a16:creationId xmlns:a16="http://schemas.microsoft.com/office/drawing/2014/main" id="{EAE88164-479A-F389-B7AF-7CD30915C9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3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Inhaltsplatzhalter 2">
            <a:extLst>
              <a:ext uri="{FF2B5EF4-FFF2-40B4-BE49-F238E27FC236}">
                <a16:creationId xmlns:a16="http://schemas.microsoft.com/office/drawing/2014/main" id="{F3BFE9C1-B935-E988-183C-739C16B0AE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711801"/>
              </p:ext>
            </p:extLst>
          </p:nvPr>
        </p:nvGraphicFramePr>
        <p:xfrm>
          <a:off x="443049" y="1040684"/>
          <a:ext cx="7677990" cy="4882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Grafik 1" descr="Ein Bild, das Screenshot, Grafiken, Text, Grafikdesign enthält.&#10;&#10;KI-generierte Inhalte können fehlerhaft sein.">
            <a:extLst>
              <a:ext uri="{FF2B5EF4-FFF2-40B4-BE49-F238E27FC236}">
                <a16:creationId xmlns:a16="http://schemas.microsoft.com/office/drawing/2014/main" id="{60A3C5A6-98A1-5114-A008-04C716F005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52" y="105950"/>
            <a:ext cx="8118695" cy="675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6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draußen, Himmel, Person, Berg enthält.&#10;&#10;KI-generierte Inhalte können fehlerhaft sein.">
            <a:extLst>
              <a:ext uri="{FF2B5EF4-FFF2-40B4-BE49-F238E27FC236}">
                <a16:creationId xmlns:a16="http://schemas.microsoft.com/office/drawing/2014/main" id="{A3507F2A-5F8C-E5BA-F499-553A4C4D34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7" b="20695"/>
          <a:stretch>
            <a:fillRect/>
          </a:stretch>
        </p:blipFill>
        <p:spPr>
          <a:xfrm>
            <a:off x="-20" y="2042"/>
            <a:ext cx="12192000" cy="685595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E5D985D-0128-6B79-AE67-FC3AB2728F7B}"/>
              </a:ext>
            </a:extLst>
          </p:cNvPr>
          <p:cNvSpPr txBox="1"/>
          <p:nvPr/>
        </p:nvSpPr>
        <p:spPr>
          <a:xfrm>
            <a:off x="4128368" y="4522156"/>
            <a:ext cx="4937937" cy="1363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 5" descr="Ein Bild, das draußen, Himmel, Wolke, Solarzelle enthält.&#10;&#10;KI-generierte Inhalte können fehlerhaft sein.">
            <a:extLst>
              <a:ext uri="{FF2B5EF4-FFF2-40B4-BE49-F238E27FC236}">
                <a16:creationId xmlns:a16="http://schemas.microsoft.com/office/drawing/2014/main" id="{E61C99A2-A3C7-6BAC-E767-05A55BB51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51" b="14104"/>
          <a:stretch>
            <a:fillRect/>
          </a:stretch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16" name="Grafik 15" descr="Ein Bild, das Text, Karte, Screenshot enthält.&#10;&#10;KI-generierte Inhalte können fehlerhaft sein.">
            <a:extLst>
              <a:ext uri="{FF2B5EF4-FFF2-40B4-BE49-F238E27FC236}">
                <a16:creationId xmlns:a16="http://schemas.microsoft.com/office/drawing/2014/main" id="{7ACFAB46-7F3E-FF04-CA05-88EA89CE7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5" r="13633" b="-1"/>
          <a:stretch>
            <a:fillRect/>
          </a:stretch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 descr="Ein Bild, das Text, Screenshot, Karte enthält.&#10;&#10;KI-generierte Inhalte können fehlerhaft sein.">
            <a:extLst>
              <a:ext uri="{FF2B5EF4-FFF2-40B4-BE49-F238E27FC236}">
                <a16:creationId xmlns:a16="http://schemas.microsoft.com/office/drawing/2014/main" id="{DCDDE20E-6FDF-2ADF-4C95-7A2484E0F8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6" r="11742" b="-2"/>
          <a:stretch>
            <a:fillRect/>
          </a:stretch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k 7" descr="Ein Bild, das Text, Gebäude, rot, Gas enthält.&#10;&#10;KI-generierte Inhalte können fehlerhaft sein.">
            <a:extLst>
              <a:ext uri="{FF2B5EF4-FFF2-40B4-BE49-F238E27FC236}">
                <a16:creationId xmlns:a16="http://schemas.microsoft.com/office/drawing/2014/main" id="{FB2631C8-5914-9C18-3579-710AD9C65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" r="-2" b="25628"/>
          <a:stretch>
            <a:fillRect/>
          </a:stretch>
        </p:blipFill>
        <p:spPr>
          <a:xfrm>
            <a:off x="9363238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  <p:pic>
        <p:nvPicPr>
          <p:cNvPr id="12" name="Grafik 11" descr="Ein Bild, das Screenshot, Grafiken, Text, Grafikdesign enthält.&#10;&#10;KI-generierte Inhalte können fehlerhaft sein.">
            <a:extLst>
              <a:ext uri="{FF2B5EF4-FFF2-40B4-BE49-F238E27FC236}">
                <a16:creationId xmlns:a16="http://schemas.microsoft.com/office/drawing/2014/main" id="{48E59248-B2A1-F40F-040A-7C1EDE5DE6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855" y="-92275"/>
            <a:ext cx="3439433" cy="2860462"/>
          </a:xfrm>
          <a:prstGeom prst="rect">
            <a:avLst/>
          </a:prstGeom>
        </p:spPr>
      </p:pic>
      <p:sp>
        <p:nvSpPr>
          <p:cNvPr id="4" name="Pfeil: Chevron 3">
            <a:extLst>
              <a:ext uri="{FF2B5EF4-FFF2-40B4-BE49-F238E27FC236}">
                <a16:creationId xmlns:a16="http://schemas.microsoft.com/office/drawing/2014/main" id="{FFA0776F-830E-4898-7CD7-641CA7D2C02A}"/>
              </a:ext>
            </a:extLst>
          </p:cNvPr>
          <p:cNvSpPr/>
          <p:nvPr/>
        </p:nvSpPr>
        <p:spPr>
          <a:xfrm>
            <a:off x="8604339" y="3888774"/>
            <a:ext cx="570441" cy="559815"/>
          </a:xfrm>
          <a:prstGeom prst="chevron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Herz 6">
            <a:extLst>
              <a:ext uri="{FF2B5EF4-FFF2-40B4-BE49-F238E27FC236}">
                <a16:creationId xmlns:a16="http://schemas.microsoft.com/office/drawing/2014/main" id="{70D98ACE-07ED-60CA-A1D6-0891C22E601F}"/>
              </a:ext>
            </a:extLst>
          </p:cNvPr>
          <p:cNvSpPr/>
          <p:nvPr/>
        </p:nvSpPr>
        <p:spPr>
          <a:xfrm>
            <a:off x="7694075" y="5812712"/>
            <a:ext cx="643095" cy="620643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B212EDD-35FE-8C04-BA24-AB11793549EA}"/>
              </a:ext>
            </a:extLst>
          </p:cNvPr>
          <p:cNvSpPr txBox="1"/>
          <p:nvPr/>
        </p:nvSpPr>
        <p:spPr>
          <a:xfrm>
            <a:off x="6976749" y="3876295"/>
            <a:ext cx="1536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a:rPr>
              <a:t>Power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BF5ABF8-9436-4428-E532-2DCCD6B3D44E}"/>
              </a:ext>
            </a:extLst>
          </p:cNvPr>
          <p:cNvSpPr txBox="1"/>
          <p:nvPr/>
        </p:nvSpPr>
        <p:spPr>
          <a:xfrm>
            <a:off x="3923453" y="4556746"/>
            <a:ext cx="2110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a:rPr>
              <a:t>Precision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D205E76-E8B7-2AFD-6812-F6E63FEE3669}"/>
              </a:ext>
            </a:extLst>
          </p:cNvPr>
          <p:cNvSpPr txBox="1"/>
          <p:nvPr/>
        </p:nvSpPr>
        <p:spPr>
          <a:xfrm>
            <a:off x="6185902" y="5830647"/>
            <a:ext cx="1920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a:rPr>
              <a:t>Passion</a:t>
            </a:r>
          </a:p>
        </p:txBody>
      </p:sp>
      <p:sp>
        <p:nvSpPr>
          <p:cNvPr id="18" name="Flussdiagramm: Oder 17">
            <a:extLst>
              <a:ext uri="{FF2B5EF4-FFF2-40B4-BE49-F238E27FC236}">
                <a16:creationId xmlns:a16="http://schemas.microsoft.com/office/drawing/2014/main" id="{2105ACA2-4AA0-25BA-643B-BA4CCB4B4C9E}"/>
              </a:ext>
            </a:extLst>
          </p:cNvPr>
          <p:cNvSpPr/>
          <p:nvPr/>
        </p:nvSpPr>
        <p:spPr>
          <a:xfrm>
            <a:off x="5723306" y="4504473"/>
            <a:ext cx="753627" cy="667436"/>
          </a:xfrm>
          <a:prstGeom prst="flowChartOr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33A9F38F-04BC-82B9-D244-59EF35C836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9931" y="3887994"/>
            <a:ext cx="615749" cy="57307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7DD3F87-6A30-DB79-EE46-1E5CD9C523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0769" y="3876295"/>
            <a:ext cx="615749" cy="573074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88710651-4809-20E8-1E72-7F2E457DF9C3}"/>
              </a:ext>
            </a:extLst>
          </p:cNvPr>
          <p:cNvSpPr txBox="1"/>
          <p:nvPr/>
        </p:nvSpPr>
        <p:spPr>
          <a:xfrm>
            <a:off x="3562734" y="3451920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>
                <a:effectLst>
                  <a:outerShdw blurRad="50800" dist="38100" dir="2700000" algn="tl" rotWithShape="0">
                    <a:schemeClr val="tx1">
                      <a:alpha val="55000"/>
                    </a:schemeClr>
                  </a:outerShdw>
                </a:effectLst>
              </a:rPr>
              <a:t>MIMAXimum</a:t>
            </a:r>
            <a:endParaRPr lang="de-DE" sz="3600" dirty="0">
              <a:effectLst>
                <a:outerShdw blurRad="50800" dist="38100" dir="2700000" algn="tl" rotWithShape="0">
                  <a:schemeClr val="tx1">
                    <a:alpha val="5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6430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FBA770C-6E39-EE45-9855-F5D71DF1E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3" r="13526" b="1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Grafik 4" descr="Ein Bild, das draußen, Solarenergie, Solarpanel, Himmel enthält.&#10;&#10;KI-generierte Inhalte können fehlerhaft sein.">
            <a:extLst>
              <a:ext uri="{FF2B5EF4-FFF2-40B4-BE49-F238E27FC236}">
                <a16:creationId xmlns:a16="http://schemas.microsoft.com/office/drawing/2014/main" id="{BE39B28F-DE74-FF22-F62A-1EB2CE9EC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0" r="16243" b="-2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C25E1BE-C2A6-2672-533B-A3AF1E593DE6}"/>
              </a:ext>
            </a:extLst>
          </p:cNvPr>
          <p:cNvSpPr txBox="1"/>
          <p:nvPr/>
        </p:nvSpPr>
        <p:spPr>
          <a:xfrm>
            <a:off x="427340" y="6313167"/>
            <a:ext cx="11287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Sun Tracking System (vertikal)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59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Solarenergie, Solarpanel, draußen, Himmel enthält.&#10;&#10;KI-generierte Inhalte können fehlerhaft sein.">
            <a:extLst>
              <a:ext uri="{FF2B5EF4-FFF2-40B4-BE49-F238E27FC236}">
                <a16:creationId xmlns:a16="http://schemas.microsoft.com/office/drawing/2014/main" id="{5E0E4075-B0B6-6234-B528-03AC66CD9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3" name="Grafik 2" descr="Ein Bild, das Solarenergie, Solarpanel, Dish-Solaranlage, draußen enthält.&#10;&#10;KI-generierte Inhalte können fehlerhaft sein.">
            <a:extLst>
              <a:ext uri="{FF2B5EF4-FFF2-40B4-BE49-F238E27FC236}">
                <a16:creationId xmlns:a16="http://schemas.microsoft.com/office/drawing/2014/main" id="{C00AA65C-8378-C711-09C0-A222A89BD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1" b="5211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320FDBC-C162-AB7A-C9A3-6434153A40B4}"/>
              </a:ext>
            </a:extLst>
          </p:cNvPr>
          <p:cNvSpPr txBox="1"/>
          <p:nvPr/>
        </p:nvSpPr>
        <p:spPr>
          <a:xfrm>
            <a:off x="427340" y="6313167"/>
            <a:ext cx="11287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460 kWp – Vlora, Albania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7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Ein Bild, das Solarenergie, Solarzelle, Solarpanel, solar enthält.&#10;&#10;KI-generierte Inhalte können fehlerhaft sein.">
            <a:extLst>
              <a:ext uri="{FF2B5EF4-FFF2-40B4-BE49-F238E27FC236}">
                <a16:creationId xmlns:a16="http://schemas.microsoft.com/office/drawing/2014/main" id="{285FB063-68DE-0CDD-112D-A355BD747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Grafik 4" descr="Ein Bild, das draußen, solar, Himmel, Solarenergie enthält.&#10;&#10;KI-generierte Inhalte können fehlerhaft sein.">
            <a:extLst>
              <a:ext uri="{FF2B5EF4-FFF2-40B4-BE49-F238E27FC236}">
                <a16:creationId xmlns:a16="http://schemas.microsoft.com/office/drawing/2014/main" id="{83B69CFC-FE74-5CA8-1E41-E89EF7797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9" b="7743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16DAEFA-C7AA-A006-CEC1-E5B71103F3F4}"/>
              </a:ext>
            </a:extLst>
          </p:cNvPr>
          <p:cNvSpPr txBox="1"/>
          <p:nvPr/>
        </p:nvSpPr>
        <p:spPr>
          <a:xfrm>
            <a:off x="427340" y="6313167"/>
            <a:ext cx="11287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250 kWp - Fier, Albania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5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Ein Bild, das Solarzelle, Himmel, Solarenergie, draußen enthält.&#10;&#10;KI-generierte Inhalte können fehlerhaft sein.">
            <a:extLst>
              <a:ext uri="{FF2B5EF4-FFF2-40B4-BE49-F238E27FC236}">
                <a16:creationId xmlns:a16="http://schemas.microsoft.com/office/drawing/2014/main" id="{FC40E982-BCAC-5A3B-7A55-6034EAC46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Grafik 4" descr="Ein Bild, das draußen, Himmel, Person, Berg enthält.&#10;&#10;KI-generierte Inhalte können fehlerhaft sein.">
            <a:extLst>
              <a:ext uri="{FF2B5EF4-FFF2-40B4-BE49-F238E27FC236}">
                <a16:creationId xmlns:a16="http://schemas.microsoft.com/office/drawing/2014/main" id="{E9B8DE77-6712-4530-424A-79F7FE029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3" r="5606" b="3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EA87100-9BCD-4B69-5696-849AB44802C6}"/>
              </a:ext>
            </a:extLst>
          </p:cNvPr>
          <p:cNvSpPr txBox="1"/>
          <p:nvPr/>
        </p:nvSpPr>
        <p:spPr>
          <a:xfrm>
            <a:off x="427340" y="6313167"/>
            <a:ext cx="11287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40 kWp - Fier, Albania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724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 descr="Ein Bild, das draußen, Gras, Pflanze, Baum enthält.&#10;&#10;KI-generierte Inhalte können fehlerhaft sein.">
            <a:extLst>
              <a:ext uri="{FF2B5EF4-FFF2-40B4-BE49-F238E27FC236}">
                <a16:creationId xmlns:a16="http://schemas.microsoft.com/office/drawing/2014/main" id="{0D224375-B070-B474-4CB4-078B3D171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9" r="6608" b="-1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Grafik 4" descr="Ein Bild, das draußen, Gras, Himmel, Wolke enthält.&#10;&#10;KI-generierte Inhalte können fehlerhaft sein.">
            <a:extLst>
              <a:ext uri="{FF2B5EF4-FFF2-40B4-BE49-F238E27FC236}">
                <a16:creationId xmlns:a16="http://schemas.microsoft.com/office/drawing/2014/main" id="{88420282-C5AC-23DC-7D5B-8C676DFEA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5" r="16960" b="1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42A509F-1FDB-E64A-A127-74FEB8F23615}"/>
              </a:ext>
            </a:extLst>
          </p:cNvPr>
          <p:cNvSpPr txBox="1"/>
          <p:nvPr/>
        </p:nvSpPr>
        <p:spPr>
          <a:xfrm>
            <a:off x="427340" y="6313167"/>
            <a:ext cx="11287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1.8 </a:t>
            </a:r>
            <a:r>
              <a:rPr lang="de-DE" sz="2800" b="1" dirty="0" err="1">
                <a:solidFill>
                  <a:schemeClr val="bg1"/>
                </a:solidFill>
              </a:rPr>
              <a:t>MWp</a:t>
            </a:r>
            <a:r>
              <a:rPr lang="de-DE" sz="2800" b="1" dirty="0">
                <a:solidFill>
                  <a:schemeClr val="bg1"/>
                </a:solidFill>
              </a:rPr>
              <a:t> – Schwäbisch Hall, Germany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12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fik 6" descr="Ein Bild, das Pflanze, draußen, Gebäude, Eigentum enthält.&#10;&#10;KI-generierte Inhalte können fehlerhaft sein.">
            <a:extLst>
              <a:ext uri="{FF2B5EF4-FFF2-40B4-BE49-F238E27FC236}">
                <a16:creationId xmlns:a16="http://schemas.microsoft.com/office/drawing/2014/main" id="{97A6DF69-A6F8-07AC-1806-5C3110AFD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5" r="9693" b="-1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Grafik 4" descr="Ein Bild, das Gebäude, draußen, Solarenergie, Solarpanel enthält.&#10;&#10;KI-generierte Inhalte können fehlerhaft sein.">
            <a:extLst>
              <a:ext uri="{FF2B5EF4-FFF2-40B4-BE49-F238E27FC236}">
                <a16:creationId xmlns:a16="http://schemas.microsoft.com/office/drawing/2014/main" id="{21F971EF-304F-62CC-7940-6CEF888B0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 r="17075" b="-1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0B13DA9-8972-03A3-A5BF-164869B95D20}"/>
              </a:ext>
            </a:extLst>
          </p:cNvPr>
          <p:cNvSpPr txBox="1"/>
          <p:nvPr/>
        </p:nvSpPr>
        <p:spPr>
          <a:xfrm>
            <a:off x="427340" y="6313167"/>
            <a:ext cx="11287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35 kWp - Mühlgarten, Germany 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39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DDB338-7F56-A341-32D4-8BE226865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br>
              <a:rPr lang="de-DE" sz="2700">
                <a:solidFill>
                  <a:schemeClr val="bg1"/>
                </a:solidFill>
              </a:rPr>
            </a:br>
            <a:r>
              <a:rPr lang="de-DE" sz="2700">
                <a:solidFill>
                  <a:schemeClr val="bg1"/>
                </a:solidFill>
              </a:rPr>
              <a:t>Energjia juaj. Liria juaj. Zgjedhja juaj për të ardhmen.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437A71-532B-0CF4-4075-874B29D8D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200" b="1">
                <a:solidFill>
                  <a:schemeClr val="bg1"/>
                </a:solidFill>
              </a:rPr>
              <a:t>Sistemi</a:t>
            </a:r>
            <a:r>
              <a:rPr lang="de-DE" sz="1200" b="1" dirty="0">
                <a:solidFill>
                  <a:schemeClr val="bg1"/>
                </a:solidFill>
              </a:rPr>
              <a:t> juaj personal i energjisë – </a:t>
            </a:r>
            <a:r>
              <a:rPr lang="de-DE" sz="1200" b="1">
                <a:solidFill>
                  <a:schemeClr val="bg1"/>
                </a:solidFill>
              </a:rPr>
              <a:t>nga</a:t>
            </a:r>
            <a:r>
              <a:rPr lang="de-DE" sz="1200" b="1" dirty="0">
                <a:solidFill>
                  <a:schemeClr val="bg1"/>
                </a:solidFill>
              </a:rPr>
              <a:t> MIMAX – Solar Solution.</a:t>
            </a:r>
          </a:p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Ne nuk </a:t>
            </a:r>
            <a:r>
              <a:rPr lang="de-DE" sz="1200">
                <a:solidFill>
                  <a:schemeClr val="bg1"/>
                </a:solidFill>
              </a:rPr>
              <a:t>ju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shesim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thjesht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panele</a:t>
            </a:r>
            <a:r>
              <a:rPr lang="de-DE" sz="1200" dirty="0">
                <a:solidFill>
                  <a:schemeClr val="bg1"/>
                </a:solidFill>
              </a:rPr>
              <a:t> – ne </a:t>
            </a:r>
            <a:r>
              <a:rPr lang="de-DE" sz="1200">
                <a:solidFill>
                  <a:schemeClr val="bg1"/>
                </a:solidFill>
              </a:rPr>
              <a:t>ju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japim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kontrollin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mbi</a:t>
            </a:r>
            <a:r>
              <a:rPr lang="de-DE" sz="1200" dirty="0">
                <a:solidFill>
                  <a:schemeClr val="bg1"/>
                </a:solidFill>
              </a:rPr>
              <a:t> energjinë </a:t>
            </a:r>
            <a:r>
              <a:rPr lang="de-DE" sz="1200">
                <a:solidFill>
                  <a:schemeClr val="bg1"/>
                </a:solidFill>
              </a:rPr>
              <a:t>tuaj.Nga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çatia</a:t>
            </a:r>
            <a:r>
              <a:rPr lang="de-DE" sz="1200" dirty="0">
                <a:solidFill>
                  <a:schemeClr val="bg1"/>
                </a:solidFill>
              </a:rPr>
              <a:t>, </a:t>
            </a:r>
            <a:r>
              <a:rPr lang="de-DE" sz="1200">
                <a:solidFill>
                  <a:schemeClr val="bg1"/>
                </a:solidFill>
              </a:rPr>
              <a:t>karporti</a:t>
            </a:r>
            <a:r>
              <a:rPr lang="de-DE" sz="1200" dirty="0">
                <a:solidFill>
                  <a:schemeClr val="bg1"/>
                </a:solidFill>
              </a:rPr>
              <a:t> apo </a:t>
            </a:r>
            <a:r>
              <a:rPr lang="de-DE" sz="1200">
                <a:solidFill>
                  <a:schemeClr val="bg1"/>
                </a:solidFill>
              </a:rPr>
              <a:t>toka</a:t>
            </a:r>
            <a:r>
              <a:rPr lang="de-DE" sz="1200" dirty="0">
                <a:solidFill>
                  <a:schemeClr val="bg1"/>
                </a:solidFill>
              </a:rPr>
              <a:t> juaj – </a:t>
            </a:r>
            <a:r>
              <a:rPr lang="de-DE" sz="1200">
                <a:solidFill>
                  <a:schemeClr val="bg1"/>
                </a:solidFill>
              </a:rPr>
              <a:t>energji</a:t>
            </a:r>
            <a:r>
              <a:rPr lang="de-DE" sz="1200" dirty="0">
                <a:solidFill>
                  <a:schemeClr val="bg1"/>
                </a:solidFill>
              </a:rPr>
              <a:t> e </a:t>
            </a:r>
            <a:r>
              <a:rPr lang="de-DE" sz="1200">
                <a:solidFill>
                  <a:schemeClr val="bg1"/>
                </a:solidFill>
              </a:rPr>
              <a:t>pastër</a:t>
            </a:r>
            <a:r>
              <a:rPr lang="de-DE" sz="1200" dirty="0">
                <a:solidFill>
                  <a:schemeClr val="bg1"/>
                </a:solidFill>
              </a:rPr>
              <a:t> dhe e </a:t>
            </a:r>
            <a:r>
              <a:rPr lang="de-DE" sz="1200">
                <a:solidFill>
                  <a:schemeClr val="bg1"/>
                </a:solidFill>
              </a:rPr>
              <a:t>qëndrueshme</a:t>
            </a:r>
            <a:r>
              <a:rPr lang="de-DE" sz="1200" dirty="0">
                <a:solidFill>
                  <a:schemeClr val="bg1"/>
                </a:solidFill>
              </a:rPr>
              <a:t> vetëm </a:t>
            </a:r>
            <a:r>
              <a:rPr lang="de-DE" sz="1200">
                <a:solidFill>
                  <a:schemeClr val="bg1"/>
                </a:solidFill>
              </a:rPr>
              <a:t>për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ju.Qoftë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biznes</a:t>
            </a:r>
            <a:r>
              <a:rPr lang="de-DE" sz="1200" dirty="0">
                <a:solidFill>
                  <a:schemeClr val="bg1"/>
                </a:solidFill>
              </a:rPr>
              <a:t>, </a:t>
            </a:r>
            <a:r>
              <a:rPr lang="de-DE" sz="1200">
                <a:solidFill>
                  <a:schemeClr val="bg1"/>
                </a:solidFill>
              </a:rPr>
              <a:t>industri</a:t>
            </a:r>
            <a:r>
              <a:rPr lang="de-DE" sz="1200" dirty="0">
                <a:solidFill>
                  <a:schemeClr val="bg1"/>
                </a:solidFill>
              </a:rPr>
              <a:t> apo </a:t>
            </a:r>
            <a:r>
              <a:rPr lang="de-DE" sz="1200">
                <a:solidFill>
                  <a:schemeClr val="bg1"/>
                </a:solidFill>
              </a:rPr>
              <a:t>shtëpi</a:t>
            </a:r>
            <a:r>
              <a:rPr lang="de-DE" sz="1200" dirty="0">
                <a:solidFill>
                  <a:schemeClr val="bg1"/>
                </a:solidFill>
              </a:rPr>
              <a:t> – ne </a:t>
            </a:r>
            <a:r>
              <a:rPr lang="de-DE" sz="1200">
                <a:solidFill>
                  <a:schemeClr val="bg1"/>
                </a:solidFill>
              </a:rPr>
              <a:t>krijojmë</a:t>
            </a:r>
            <a:r>
              <a:rPr lang="de-DE" sz="1200" dirty="0">
                <a:solidFill>
                  <a:schemeClr val="bg1"/>
                </a:solidFill>
              </a:rPr>
              <a:t> zgjidhje të </a:t>
            </a:r>
            <a:r>
              <a:rPr lang="de-DE" sz="1200">
                <a:solidFill>
                  <a:schemeClr val="bg1"/>
                </a:solidFill>
              </a:rPr>
              <a:t>personalizuara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për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çdo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nevojë</a:t>
            </a:r>
            <a:r>
              <a:rPr lang="de-DE" sz="1200" dirty="0">
                <a:solidFill>
                  <a:schemeClr val="bg1"/>
                </a:solidFill>
              </a:rPr>
              <a:t> dhe </a:t>
            </a:r>
            <a:r>
              <a:rPr lang="de-DE" sz="1200">
                <a:solidFill>
                  <a:schemeClr val="bg1"/>
                </a:solidFill>
              </a:rPr>
              <a:t>çdo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përmasë</a:t>
            </a:r>
            <a:r>
              <a:rPr lang="de-DE" sz="12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de-DE" sz="1200">
                <a:solidFill>
                  <a:schemeClr val="bg1"/>
                </a:solidFill>
              </a:rPr>
              <a:t>Forca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jonë</a:t>
            </a:r>
            <a:r>
              <a:rPr lang="de-DE" sz="1200" dirty="0">
                <a:solidFill>
                  <a:schemeClr val="bg1"/>
                </a:solidFill>
              </a:rPr>
              <a:t>? </a:t>
            </a:r>
            <a:r>
              <a:rPr lang="de-DE" sz="1200">
                <a:solidFill>
                  <a:schemeClr val="bg1"/>
                </a:solidFill>
              </a:rPr>
              <a:t>Teknologji</a:t>
            </a:r>
            <a:r>
              <a:rPr lang="de-DE" sz="1200" dirty="0">
                <a:solidFill>
                  <a:schemeClr val="bg1"/>
                </a:solidFill>
              </a:rPr>
              <a:t> gjermane, e </a:t>
            </a:r>
            <a:r>
              <a:rPr lang="de-DE" sz="1200">
                <a:solidFill>
                  <a:schemeClr val="bg1"/>
                </a:solidFill>
              </a:rPr>
              <a:t>kombinuar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me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fuqinë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shqiptare.Produktet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tona</a:t>
            </a:r>
            <a:r>
              <a:rPr lang="de-DE" sz="1200" dirty="0">
                <a:solidFill>
                  <a:schemeClr val="bg1"/>
                </a:solidFill>
              </a:rPr>
              <a:t>? </a:t>
            </a:r>
            <a:r>
              <a:rPr lang="de-DE" sz="1200">
                <a:solidFill>
                  <a:schemeClr val="bg1"/>
                </a:solidFill>
              </a:rPr>
              <a:t>Cilësi</a:t>
            </a:r>
            <a:r>
              <a:rPr lang="de-DE" sz="1200" dirty="0">
                <a:solidFill>
                  <a:schemeClr val="bg1"/>
                </a:solidFill>
              </a:rPr>
              <a:t> e </a:t>
            </a:r>
            <a:r>
              <a:rPr lang="de-DE" sz="1200">
                <a:solidFill>
                  <a:schemeClr val="bg1"/>
                </a:solidFill>
              </a:rPr>
              <a:t>lartë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nga</a:t>
            </a:r>
            <a:r>
              <a:rPr lang="de-DE" sz="1200" dirty="0">
                <a:solidFill>
                  <a:schemeClr val="bg1"/>
                </a:solidFill>
              </a:rPr>
              <a:t> Gjermania, </a:t>
            </a:r>
            <a:r>
              <a:rPr lang="de-DE" sz="1200">
                <a:solidFill>
                  <a:schemeClr val="bg1"/>
                </a:solidFill>
              </a:rPr>
              <a:t>Zvicra</a:t>
            </a:r>
            <a:r>
              <a:rPr lang="de-DE" sz="1200" dirty="0">
                <a:solidFill>
                  <a:schemeClr val="bg1"/>
                </a:solidFill>
              </a:rPr>
              <a:t> dhe </a:t>
            </a:r>
            <a:r>
              <a:rPr lang="de-DE" sz="1200">
                <a:solidFill>
                  <a:schemeClr val="bg1"/>
                </a:solidFill>
              </a:rPr>
              <a:t>Kina</a:t>
            </a:r>
            <a:r>
              <a:rPr lang="de-DE" sz="1200" dirty="0">
                <a:solidFill>
                  <a:schemeClr val="bg1"/>
                </a:solidFill>
              </a:rPr>
              <a:t> – të </a:t>
            </a:r>
            <a:r>
              <a:rPr lang="de-DE" sz="1200">
                <a:solidFill>
                  <a:schemeClr val="bg1"/>
                </a:solidFill>
              </a:rPr>
              <a:t>sigurta</a:t>
            </a:r>
            <a:r>
              <a:rPr lang="de-DE" sz="1200" dirty="0">
                <a:solidFill>
                  <a:schemeClr val="bg1"/>
                </a:solidFill>
              </a:rPr>
              <a:t>, të </a:t>
            </a:r>
            <a:r>
              <a:rPr lang="de-DE" sz="1200">
                <a:solidFill>
                  <a:schemeClr val="bg1"/>
                </a:solidFill>
              </a:rPr>
              <a:t>testuara</a:t>
            </a:r>
            <a:r>
              <a:rPr lang="de-DE" sz="1200" dirty="0">
                <a:solidFill>
                  <a:schemeClr val="bg1"/>
                </a:solidFill>
              </a:rPr>
              <a:t> dhe të </a:t>
            </a:r>
            <a:r>
              <a:rPr lang="de-DE" sz="1200">
                <a:solidFill>
                  <a:schemeClr val="bg1"/>
                </a:solidFill>
              </a:rPr>
              <a:t>qëndrueshme</a:t>
            </a:r>
            <a:r>
              <a:rPr lang="de-DE" sz="12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de-DE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200" dirty="0">
                <a:solidFill>
                  <a:schemeClr val="bg1"/>
                </a:solidFill>
              </a:rPr>
              <a:t>Me </a:t>
            </a:r>
            <a:r>
              <a:rPr lang="de-DE" sz="1200">
                <a:solidFill>
                  <a:schemeClr val="bg1"/>
                </a:solidFill>
              </a:rPr>
              <a:t>një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sistem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fotovoltaik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nga</a:t>
            </a:r>
            <a:r>
              <a:rPr lang="de-DE" sz="1200" dirty="0">
                <a:solidFill>
                  <a:schemeClr val="bg1"/>
                </a:solidFill>
              </a:rPr>
              <a:t> MIMAX Solar Solution: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200">
                <a:solidFill>
                  <a:schemeClr val="bg1"/>
                </a:solidFill>
              </a:rPr>
              <a:t>mbroheni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nga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ndërprerjet</a:t>
            </a:r>
            <a:r>
              <a:rPr lang="de-DE" sz="1200" dirty="0">
                <a:solidFill>
                  <a:schemeClr val="bg1"/>
                </a:solidFill>
              </a:rPr>
              <a:t> e </a:t>
            </a:r>
            <a:r>
              <a:rPr lang="de-DE" sz="1200">
                <a:solidFill>
                  <a:schemeClr val="bg1"/>
                </a:solidFill>
              </a:rPr>
              <a:t>rrymës</a:t>
            </a:r>
            <a:r>
              <a:rPr lang="de-DE" sz="1200" dirty="0">
                <a:solidFill>
                  <a:schemeClr val="bg1"/>
                </a:solidFill>
              </a:rPr>
              <a:t>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200">
                <a:solidFill>
                  <a:schemeClr val="bg1"/>
                </a:solidFill>
              </a:rPr>
              <a:t>ulni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ndjeshëm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kostot</a:t>
            </a:r>
            <a:r>
              <a:rPr lang="de-DE" sz="1200" dirty="0">
                <a:solidFill>
                  <a:schemeClr val="bg1"/>
                </a:solidFill>
              </a:rPr>
              <a:t> e energjisë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200">
                <a:solidFill>
                  <a:schemeClr val="bg1"/>
                </a:solidFill>
              </a:rPr>
              <a:t>fitoni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pavarësi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afatgjatë</a:t>
            </a:r>
            <a:r>
              <a:rPr lang="de-DE" sz="1200" dirty="0">
                <a:solidFill>
                  <a:schemeClr val="bg1"/>
                </a:solidFill>
              </a:rPr>
              <a:t>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200">
                <a:solidFill>
                  <a:schemeClr val="bg1"/>
                </a:solidFill>
              </a:rPr>
              <a:t>kontribuoni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për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>
                <a:solidFill>
                  <a:schemeClr val="bg1"/>
                </a:solidFill>
              </a:rPr>
              <a:t>një</a:t>
            </a:r>
            <a:r>
              <a:rPr lang="de-DE" sz="1200" dirty="0">
                <a:solidFill>
                  <a:schemeClr val="bg1"/>
                </a:solidFill>
              </a:rPr>
              <a:t> ambient më të </a:t>
            </a:r>
            <a:r>
              <a:rPr lang="de-DE" sz="1200">
                <a:solidFill>
                  <a:schemeClr val="bg1"/>
                </a:solidFill>
              </a:rPr>
              <a:t>pastër</a:t>
            </a:r>
            <a:endParaRPr lang="de-DE" sz="1200" dirty="0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 descr="Ein Bild, das Screenshot, Grafiken, Text, Grafikdesign enthält.&#10;&#10;KI-generierte Inhalte können fehlerhaft sein.">
            <a:extLst>
              <a:ext uri="{FF2B5EF4-FFF2-40B4-BE49-F238E27FC236}">
                <a16:creationId xmlns:a16="http://schemas.microsoft.com/office/drawing/2014/main" id="{F48E4072-716A-7B93-7284-3BB93D3C0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53" y="1070300"/>
            <a:ext cx="5666547" cy="471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84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fiken, Schrift, Text, Grafikdesign enthält.&#10;&#10;KI-generierte Inhalte können fehlerhaft sein.">
            <a:extLst>
              <a:ext uri="{FF2B5EF4-FFF2-40B4-BE49-F238E27FC236}">
                <a16:creationId xmlns:a16="http://schemas.microsoft.com/office/drawing/2014/main" id="{AD6EA31C-B83A-CE27-81F9-52F3AD39C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081" y="2772828"/>
            <a:ext cx="1798656" cy="1024550"/>
          </a:xfrm>
          <a:prstGeom prst="rect">
            <a:avLst/>
          </a:prstGeom>
        </p:spPr>
      </p:pic>
      <p:pic>
        <p:nvPicPr>
          <p:cNvPr id="16" name="Grafik 15" descr="Ein Bild, das Screenshot, Grafiken, Schrift, Schwarz enthält.&#10;&#10;KI-generierte Inhalte können fehlerhaft sein.">
            <a:extLst>
              <a:ext uri="{FF2B5EF4-FFF2-40B4-BE49-F238E27FC236}">
                <a16:creationId xmlns:a16="http://schemas.microsoft.com/office/drawing/2014/main" id="{53569723-BDE5-B0FF-0040-62BEC7164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8" y="1529104"/>
            <a:ext cx="4205056" cy="4205056"/>
          </a:xfrm>
          <a:prstGeom prst="rect">
            <a:avLst/>
          </a:prstGeom>
        </p:spPr>
      </p:pic>
      <p:pic>
        <p:nvPicPr>
          <p:cNvPr id="18" name="Grafik 17" descr="Ein Bild, das Text, Schrift, Grafiken, Ball enthält.&#10;&#10;KI-generierte Inhalte können fehlerhaft sein.">
            <a:extLst>
              <a:ext uri="{FF2B5EF4-FFF2-40B4-BE49-F238E27FC236}">
                <a16:creationId xmlns:a16="http://schemas.microsoft.com/office/drawing/2014/main" id="{BF71BBCC-A46B-F8E0-B081-4FBF82FB6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907" y="4110729"/>
            <a:ext cx="2505716" cy="1175521"/>
          </a:xfrm>
          <a:prstGeom prst="rect">
            <a:avLst/>
          </a:prstGeom>
        </p:spPr>
      </p:pic>
      <p:pic>
        <p:nvPicPr>
          <p:cNvPr id="21" name="Grafik 20" descr="Ein Bild, das Schrift, Grafiken, Logo, Text enthält.&#10;&#10;KI-generierte Inhalte können fehlerhaft sein.">
            <a:extLst>
              <a:ext uri="{FF2B5EF4-FFF2-40B4-BE49-F238E27FC236}">
                <a16:creationId xmlns:a16="http://schemas.microsoft.com/office/drawing/2014/main" id="{7BAFE372-8D9F-343D-9C56-A0AE9CBC12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5" y="5531527"/>
            <a:ext cx="2532346" cy="1031931"/>
          </a:xfrm>
          <a:prstGeom prst="rect">
            <a:avLst/>
          </a:prstGeom>
        </p:spPr>
      </p:pic>
      <p:pic>
        <p:nvPicPr>
          <p:cNvPr id="24" name="Grafik 23" descr="Ein Bild, das Screensho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820FA1B-D5CE-24BC-6CFF-5E56F5B8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47" y="3073822"/>
            <a:ext cx="2780036" cy="710356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5A487727-3074-7716-643F-BA0D5B334620}"/>
              </a:ext>
            </a:extLst>
          </p:cNvPr>
          <p:cNvSpPr txBox="1"/>
          <p:nvPr/>
        </p:nvSpPr>
        <p:spPr>
          <a:xfrm>
            <a:off x="422304" y="2077304"/>
            <a:ext cx="9777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Our </a:t>
            </a:r>
            <a:r>
              <a:rPr lang="en-US" sz="2400" b="1" dirty="0"/>
              <a:t>Strong</a:t>
            </a:r>
            <a:r>
              <a:rPr lang="en-US" sz="2400" dirty="0"/>
              <a:t> Network of </a:t>
            </a:r>
            <a:r>
              <a:rPr lang="en-US" sz="2400" b="1" dirty="0"/>
              <a:t>Trusted</a:t>
            </a:r>
            <a:r>
              <a:rPr lang="en-US" sz="2400" dirty="0"/>
              <a:t> Partners:</a:t>
            </a:r>
            <a:endParaRPr lang="de-DE" sz="2400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96F215D6-0CCD-021A-CAF9-DADAC2EE0DAC}"/>
              </a:ext>
            </a:extLst>
          </p:cNvPr>
          <p:cNvSpPr/>
          <p:nvPr/>
        </p:nvSpPr>
        <p:spPr>
          <a:xfrm>
            <a:off x="497187" y="4136272"/>
            <a:ext cx="3675667" cy="103408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Grafik 29" descr="Ein Bild, das Grafiken, lila, violett, Screenshot enthält.&#10;&#10;KI-generierte Inhalte können fehlerhaft sein.">
            <a:extLst>
              <a:ext uri="{FF2B5EF4-FFF2-40B4-BE49-F238E27FC236}">
                <a16:creationId xmlns:a16="http://schemas.microsoft.com/office/drawing/2014/main" id="{045F0443-AF91-633B-0777-DF706B8F95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669" y="5426787"/>
            <a:ext cx="2252662" cy="1252537"/>
          </a:xfrm>
          <a:prstGeom prst="rect">
            <a:avLst/>
          </a:prstGeom>
        </p:spPr>
      </p:pic>
      <p:pic>
        <p:nvPicPr>
          <p:cNvPr id="32" name="Grafik 31" descr="Ein Bild, das Screensho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DC2DB81B-F6D1-A18D-5B69-5223F32543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410" y="3969273"/>
            <a:ext cx="1368084" cy="1368084"/>
          </a:xfrm>
          <a:prstGeom prst="rect">
            <a:avLst/>
          </a:prstGeom>
        </p:spPr>
      </p:pic>
      <p:pic>
        <p:nvPicPr>
          <p:cNvPr id="11" name="Grafik 10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6D4DE724-83B4-274B-BDB1-3F44961968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04" y="3918166"/>
            <a:ext cx="3825434" cy="1281521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232D2A3F-9FD5-C583-F198-5106CFB2251B}"/>
              </a:ext>
            </a:extLst>
          </p:cNvPr>
          <p:cNvSpPr txBox="1"/>
          <p:nvPr/>
        </p:nvSpPr>
        <p:spPr>
          <a:xfrm>
            <a:off x="431831" y="531360"/>
            <a:ext cx="11359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Together with our global technology and industry partners, we create </a:t>
            </a:r>
            <a:r>
              <a:rPr lang="en-US" sz="2000" b="1" dirty="0"/>
              <a:t>intelligent solar solutions </a:t>
            </a:r>
            <a:r>
              <a:rPr lang="en-US" sz="2000" dirty="0"/>
              <a:t>that deliver </a:t>
            </a:r>
            <a:r>
              <a:rPr lang="en-US" sz="2000" b="1" dirty="0"/>
              <a:t>maximum performance and long-term value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At MIMAX, collaboration means innovation — every partnership brings us closer to a more sustainable energy future.</a:t>
            </a:r>
            <a:endParaRPr lang="de-DE" sz="2000" dirty="0"/>
          </a:p>
        </p:txBody>
      </p:sp>
      <p:pic>
        <p:nvPicPr>
          <p:cNvPr id="38" name="Grafik 37" descr="Ein Bild, das Schrift, Grafiken, Logo, Text enthält.&#10;&#10;KI-generierte Inhalte können fehlerhaft sein.">
            <a:extLst>
              <a:ext uri="{FF2B5EF4-FFF2-40B4-BE49-F238E27FC236}">
                <a16:creationId xmlns:a16="http://schemas.microsoft.com/office/drawing/2014/main" id="{2C7245A3-31BA-4194-523B-9E5E54B73E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571" y="5637917"/>
            <a:ext cx="2733675" cy="81915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E349CD92-6A3E-DD02-6EF3-CC3C35801A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5712" y="51523"/>
            <a:ext cx="8120576" cy="67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8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7390CB5-CB08-37AA-CEE7-4EFA85D938C9}"/>
              </a:ext>
            </a:extLst>
          </p:cNvPr>
          <p:cNvSpPr txBox="1"/>
          <p:nvPr/>
        </p:nvSpPr>
        <p:spPr>
          <a:xfrm>
            <a:off x="659182" y="1766032"/>
            <a:ext cx="4730261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Çfarë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na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duhet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nga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ju</a:t>
            </a:r>
            <a:endParaRPr lang="en-US" sz="4000" dirty="0">
              <a:solidFill>
                <a:schemeClr val="bg2">
                  <a:lumMod val="10000"/>
                </a:schemeClr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0" name="Textfeld 2">
            <a:extLst>
              <a:ext uri="{FF2B5EF4-FFF2-40B4-BE49-F238E27FC236}">
                <a16:creationId xmlns:a16="http://schemas.microsoft.com/office/drawing/2014/main" id="{4A85A3F5-67ED-E33B-B1FA-5CF1A31E8E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441797"/>
              </p:ext>
            </p:extLst>
          </p:nvPr>
        </p:nvGraphicFramePr>
        <p:xfrm>
          <a:off x="659182" y="2407596"/>
          <a:ext cx="6915799" cy="460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FAB84706-75F8-D37F-9B6A-1149C5D403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5712" y="0"/>
            <a:ext cx="8120576" cy="67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03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2109170-D8CA-BB58-FBB6-807883329016}"/>
              </a:ext>
            </a:extLst>
          </p:cNvPr>
          <p:cNvSpPr txBox="1"/>
          <p:nvPr/>
        </p:nvSpPr>
        <p:spPr>
          <a:xfrm>
            <a:off x="660041" y="2767106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Grafik 4" descr="Ein Bild, das Screenshot, Grafiken, Text, Grafikdesign enthält.&#10;&#10;KI-generierte Inhalte können fehlerhaft sein.">
            <a:extLst>
              <a:ext uri="{FF2B5EF4-FFF2-40B4-BE49-F238E27FC236}">
                <a16:creationId xmlns:a16="http://schemas.microsoft.com/office/drawing/2014/main" id="{38796554-F3AF-72F9-9E3D-D61263050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87743"/>
            <a:ext cx="5715000" cy="475297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5DD0883-BC4D-882F-2F13-2499402B96E9}"/>
              </a:ext>
            </a:extLst>
          </p:cNvPr>
          <p:cNvSpPr txBox="1"/>
          <p:nvPr/>
        </p:nvSpPr>
        <p:spPr>
          <a:xfrm>
            <a:off x="6204189" y="1625403"/>
            <a:ext cx="5715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Rruga</a:t>
            </a:r>
            <a:r>
              <a:rPr lang="de-DE" sz="2400" dirty="0"/>
              <a:t> Hektor </a:t>
            </a:r>
            <a:r>
              <a:rPr lang="de-DE" sz="2400" dirty="0" err="1"/>
              <a:t>Shyti</a:t>
            </a:r>
            <a:r>
              <a:rPr lang="de-DE" sz="2400" dirty="0"/>
              <a:t> 2</a:t>
            </a:r>
          </a:p>
          <a:p>
            <a:r>
              <a:rPr lang="de-DE" sz="2400" dirty="0"/>
              <a:t>Vlora, Albania</a:t>
            </a:r>
          </a:p>
          <a:p>
            <a:endParaRPr lang="de-DE" sz="2400" dirty="0"/>
          </a:p>
          <a:p>
            <a:r>
              <a:rPr lang="de-DE" sz="2400" dirty="0"/>
              <a:t>+355 69 345 2872</a:t>
            </a:r>
          </a:p>
          <a:p>
            <a:r>
              <a:rPr lang="de-DE" sz="2400" dirty="0"/>
              <a:t>+355 69 737 4751</a:t>
            </a:r>
          </a:p>
          <a:p>
            <a:endParaRPr lang="de-DE" sz="2400" dirty="0"/>
          </a:p>
          <a:p>
            <a:r>
              <a:rPr lang="de-DE" sz="2400" dirty="0"/>
              <a:t>E-Mail: </a:t>
            </a:r>
            <a:r>
              <a:rPr lang="de-DE" sz="2400" dirty="0">
                <a:hlinkClick r:id="rId3"/>
              </a:rPr>
              <a:t>info@mimax.al</a:t>
            </a:r>
            <a:endParaRPr lang="de-DE" sz="2400" dirty="0"/>
          </a:p>
          <a:p>
            <a:r>
              <a:rPr lang="de-DE" sz="2400" dirty="0"/>
              <a:t>Web: </a:t>
            </a:r>
            <a:r>
              <a:rPr lang="de-DE" sz="2400" dirty="0">
                <a:hlinkClick r:id="rId4"/>
              </a:rPr>
              <a:t>www.mimax.al</a:t>
            </a:r>
            <a:endParaRPr lang="de-DE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CE37556-DDD1-2D0E-100A-EEC0ADBE396B}"/>
              </a:ext>
            </a:extLst>
          </p:cNvPr>
          <p:cNvSpPr txBox="1"/>
          <p:nvPr/>
        </p:nvSpPr>
        <p:spPr>
          <a:xfrm>
            <a:off x="3669073" y="5608179"/>
            <a:ext cx="5070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Follow </a:t>
            </a:r>
            <a:r>
              <a:rPr lang="de-DE" sz="2400" dirty="0" err="1"/>
              <a:t>us</a:t>
            </a:r>
            <a:r>
              <a:rPr lang="de-DE" sz="2400" dirty="0"/>
              <a:t> on </a:t>
            </a:r>
            <a:r>
              <a:rPr lang="de-DE" sz="2400" dirty="0" err="1"/>
              <a:t>Social</a:t>
            </a:r>
            <a:r>
              <a:rPr lang="de-DE" sz="2400" dirty="0"/>
              <a:t> Media: mimax.al</a:t>
            </a:r>
          </a:p>
        </p:txBody>
      </p:sp>
    </p:spTree>
    <p:extLst>
      <p:ext uri="{BB962C8B-B14F-4D97-AF65-F5344CB8AC3E}">
        <p14:creationId xmlns:p14="http://schemas.microsoft.com/office/powerpoint/2010/main" val="260018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635</Words>
  <Application>Microsoft Office PowerPoint</Application>
  <PresentationFormat>Breitbild</PresentationFormat>
  <Paragraphs>58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Energjia juaj. Liria juaj. Zgjedhja juaj për të ardhmen.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 Egetenmeyr</dc:creator>
  <cp:lastModifiedBy>Marcel Egetenmeyr</cp:lastModifiedBy>
  <cp:revision>10</cp:revision>
  <dcterms:created xsi:type="dcterms:W3CDTF">2025-07-14T05:58:30Z</dcterms:created>
  <dcterms:modified xsi:type="dcterms:W3CDTF">2025-11-04T19:17:33Z</dcterms:modified>
</cp:coreProperties>
</file>